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6" r:id="rId1"/>
    <p:sldMasterId id="2147483815" r:id="rId2"/>
    <p:sldMasterId id="2147483823" r:id="rId3"/>
    <p:sldMasterId id="2147483867" r:id="rId4"/>
  </p:sldMasterIdLst>
  <p:notesMasterIdLst>
    <p:notesMasterId r:id="rId32"/>
  </p:notesMasterIdLst>
  <p:sldIdLst>
    <p:sldId id="271" r:id="rId5"/>
    <p:sldId id="1155" r:id="rId6"/>
    <p:sldId id="1121" r:id="rId7"/>
    <p:sldId id="1122" r:id="rId8"/>
    <p:sldId id="1123" r:id="rId9"/>
    <p:sldId id="1156" r:id="rId10"/>
    <p:sldId id="1157" r:id="rId11"/>
    <p:sldId id="1166" r:id="rId12"/>
    <p:sldId id="1173" r:id="rId13"/>
    <p:sldId id="1144" r:id="rId14"/>
    <p:sldId id="1127" r:id="rId15"/>
    <p:sldId id="1128" r:id="rId16"/>
    <p:sldId id="1129" r:id="rId17"/>
    <p:sldId id="1145" r:id="rId18"/>
    <p:sldId id="1159" r:id="rId19"/>
    <p:sldId id="1154" r:id="rId20"/>
    <p:sldId id="1160" r:id="rId21"/>
    <p:sldId id="1162" r:id="rId22"/>
    <p:sldId id="1174" r:id="rId23"/>
    <p:sldId id="1124" r:id="rId24"/>
    <p:sldId id="1125" r:id="rId25"/>
    <p:sldId id="1167" r:id="rId26"/>
    <p:sldId id="1172" r:id="rId27"/>
    <p:sldId id="1126" r:id="rId28"/>
    <p:sldId id="1168" r:id="rId29"/>
    <p:sldId id="1097" r:id="rId30"/>
    <p:sldId id="1119" r:id="rId31"/>
  </p:sldIdLst>
  <p:sldSz cx="9144000" cy="6858000" type="screen4x3"/>
  <p:notesSz cx="7010400" cy="9296400"/>
  <p:defaultTextStyle>
    <a:defPPr>
      <a:defRPr lang="en-US"/>
    </a:defPPr>
    <a:lvl1pPr algn="l" rtl="0" eaLnBrk="0" fontAlgn="base" hangingPunct="0">
      <a:spcBef>
        <a:spcPct val="20000"/>
      </a:spcBef>
      <a:spcAft>
        <a:spcPct val="0"/>
      </a:spcAft>
      <a:buClr>
        <a:schemeClr val="tx2"/>
      </a:buClr>
      <a:buFont typeface="Wingdings" pitchFamily="2" charset="2"/>
      <a:buChar char="§"/>
      <a:defRPr sz="2800" kern="1200">
        <a:solidFill>
          <a:schemeClr val="tx1"/>
        </a:solidFill>
        <a:latin typeface="Arial" charset="0"/>
        <a:ea typeface="+mn-ea"/>
        <a:cs typeface="+mn-cs"/>
      </a:defRPr>
    </a:lvl1pPr>
    <a:lvl2pPr marL="457200" algn="l" rtl="0" eaLnBrk="0" fontAlgn="base" hangingPunct="0">
      <a:spcBef>
        <a:spcPct val="20000"/>
      </a:spcBef>
      <a:spcAft>
        <a:spcPct val="0"/>
      </a:spcAft>
      <a:buClr>
        <a:schemeClr val="tx2"/>
      </a:buClr>
      <a:buFont typeface="Wingdings" pitchFamily="2" charset="2"/>
      <a:buChar char="§"/>
      <a:defRPr sz="2800" kern="1200">
        <a:solidFill>
          <a:schemeClr val="tx1"/>
        </a:solidFill>
        <a:latin typeface="Arial" charset="0"/>
        <a:ea typeface="+mn-ea"/>
        <a:cs typeface="+mn-cs"/>
      </a:defRPr>
    </a:lvl2pPr>
    <a:lvl3pPr marL="914400" algn="l" rtl="0" eaLnBrk="0" fontAlgn="base" hangingPunct="0">
      <a:spcBef>
        <a:spcPct val="20000"/>
      </a:spcBef>
      <a:spcAft>
        <a:spcPct val="0"/>
      </a:spcAft>
      <a:buClr>
        <a:schemeClr val="tx2"/>
      </a:buClr>
      <a:buFont typeface="Wingdings" pitchFamily="2" charset="2"/>
      <a:buChar char="§"/>
      <a:defRPr sz="2800" kern="1200">
        <a:solidFill>
          <a:schemeClr val="tx1"/>
        </a:solidFill>
        <a:latin typeface="Arial" charset="0"/>
        <a:ea typeface="+mn-ea"/>
        <a:cs typeface="+mn-cs"/>
      </a:defRPr>
    </a:lvl3pPr>
    <a:lvl4pPr marL="1371600" algn="l" rtl="0" eaLnBrk="0" fontAlgn="base" hangingPunct="0">
      <a:spcBef>
        <a:spcPct val="20000"/>
      </a:spcBef>
      <a:spcAft>
        <a:spcPct val="0"/>
      </a:spcAft>
      <a:buClr>
        <a:schemeClr val="tx2"/>
      </a:buClr>
      <a:buFont typeface="Wingdings" pitchFamily="2" charset="2"/>
      <a:buChar char="§"/>
      <a:defRPr sz="2800" kern="1200">
        <a:solidFill>
          <a:schemeClr val="tx1"/>
        </a:solidFill>
        <a:latin typeface="Arial" charset="0"/>
        <a:ea typeface="+mn-ea"/>
        <a:cs typeface="+mn-cs"/>
      </a:defRPr>
    </a:lvl4pPr>
    <a:lvl5pPr marL="1828800" algn="l" rtl="0" eaLnBrk="0" fontAlgn="base" hangingPunct="0">
      <a:spcBef>
        <a:spcPct val="20000"/>
      </a:spcBef>
      <a:spcAft>
        <a:spcPct val="0"/>
      </a:spcAft>
      <a:buClr>
        <a:schemeClr val="tx2"/>
      </a:buClr>
      <a:buFont typeface="Wingdings" pitchFamily="2" charset="2"/>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54D03A6D-2E43-4469-B308-9DCD7EE42A0E}">
          <p14:sldIdLst>
            <p14:sldId id="271"/>
            <p14:sldId id="1155"/>
            <p14:sldId id="1121"/>
            <p14:sldId id="1122"/>
            <p14:sldId id="1123"/>
            <p14:sldId id="1156"/>
            <p14:sldId id="1157"/>
            <p14:sldId id="1166"/>
            <p14:sldId id="1173"/>
            <p14:sldId id="1144"/>
            <p14:sldId id="1127"/>
            <p14:sldId id="1128"/>
            <p14:sldId id="1129"/>
            <p14:sldId id="1145"/>
            <p14:sldId id="1159"/>
            <p14:sldId id="1154"/>
            <p14:sldId id="1160"/>
            <p14:sldId id="1162"/>
            <p14:sldId id="1174"/>
            <p14:sldId id="1124"/>
            <p14:sldId id="1125"/>
            <p14:sldId id="1167"/>
            <p14:sldId id="1172"/>
            <p14:sldId id="1126"/>
            <p14:sldId id="1168"/>
            <p14:sldId id="1097"/>
            <p14:sldId id="1119"/>
          </p14:sldIdLst>
        </p14:section>
        <p14:section name="Untitled Section" id="{31B3C989-3E2D-4566-864C-D210C6F35F8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CC00"/>
    <a:srgbClr val="B3C4EB"/>
    <a:srgbClr val="FFFF66"/>
    <a:srgbClr val="260900"/>
    <a:srgbClr val="000D26"/>
    <a:srgbClr val="FFFF99"/>
    <a:srgbClr val="9900CC"/>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4" autoAdjust="0"/>
    <p:restoredTop sz="62255" autoAdjust="0"/>
  </p:normalViewPr>
  <p:slideViewPr>
    <p:cSldViewPr snapToGrid="0">
      <p:cViewPr varScale="1">
        <p:scale>
          <a:sx n="68" d="100"/>
          <a:sy n="68" d="100"/>
        </p:scale>
        <p:origin x="492" y="54"/>
      </p:cViewPr>
      <p:guideLst>
        <p:guide orient="horz" pos="2160"/>
        <p:guide pos="2880"/>
      </p:guideLst>
    </p:cSldViewPr>
  </p:slideViewPr>
  <p:outlineViewPr>
    <p:cViewPr>
      <p:scale>
        <a:sx n="33" d="100"/>
        <a:sy n="33" d="100"/>
      </p:scale>
      <p:origin x="0" y="12240"/>
    </p:cViewPr>
  </p:outlineViewPr>
  <p:notesTextViewPr>
    <p:cViewPr>
      <p:scale>
        <a:sx n="100" d="100"/>
        <a:sy n="100" d="100"/>
      </p:scale>
      <p:origin x="0" y="0"/>
    </p:cViewPr>
  </p:notesTextViewPr>
  <p:sorterViewPr>
    <p:cViewPr>
      <p:scale>
        <a:sx n="100" d="100"/>
        <a:sy n="100" d="100"/>
      </p:scale>
      <p:origin x="0" y="-27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TOTAL!$E$1</c:f>
              <c:strCache>
                <c:ptCount val="1"/>
                <c:pt idx="0">
                  <c:v>All</c:v>
                </c:pt>
              </c:strCache>
            </c:strRef>
          </c:tx>
          <c:invertIfNegative val="0"/>
          <c:dPt>
            <c:idx val="0"/>
            <c:invertIfNegative val="0"/>
            <c:bubble3D val="0"/>
            <c:spPr>
              <a:solidFill>
                <a:schemeClr val="tx1"/>
              </a:solidFill>
            </c:spPr>
          </c:dPt>
          <c:dPt>
            <c:idx val="1"/>
            <c:invertIfNegative val="0"/>
            <c:bubble3D val="0"/>
            <c:spPr>
              <a:solidFill>
                <a:schemeClr val="tx1"/>
              </a:solidFill>
            </c:spPr>
          </c:dPt>
          <c:dPt>
            <c:idx val="2"/>
            <c:invertIfNegative val="0"/>
            <c:bubble3D val="0"/>
            <c:spPr>
              <a:solidFill>
                <a:schemeClr val="tx1"/>
              </a:solidFill>
              <a:ln>
                <a:solidFill>
                  <a:schemeClr val="tx1"/>
                </a:solidFill>
              </a:ln>
            </c:spPr>
          </c:dPt>
          <c:dPt>
            <c:idx val="3"/>
            <c:invertIfNegative val="0"/>
            <c:bubble3D val="0"/>
            <c:spPr>
              <a:solidFill>
                <a:schemeClr val="tx1"/>
              </a:solidFill>
            </c:spPr>
          </c:dPt>
          <c:dPt>
            <c:idx val="4"/>
            <c:invertIfNegative val="0"/>
            <c:bubble3D val="0"/>
            <c:spPr>
              <a:solidFill>
                <a:schemeClr val="tx1"/>
              </a:solidFill>
            </c:spPr>
          </c:dPt>
          <c:dPt>
            <c:idx val="5"/>
            <c:invertIfNegative val="0"/>
            <c:bubble3D val="0"/>
            <c:spPr>
              <a:solidFill>
                <a:schemeClr val="tx1"/>
              </a:solidFill>
            </c:spPr>
          </c:dPt>
          <c:dPt>
            <c:idx val="6"/>
            <c:invertIfNegative val="0"/>
            <c:bubble3D val="0"/>
            <c:spPr>
              <a:solidFill>
                <a:schemeClr val="tx1"/>
              </a:solidFill>
            </c:spPr>
          </c:dPt>
          <c:dPt>
            <c:idx val="7"/>
            <c:invertIfNegative val="0"/>
            <c:bubble3D val="0"/>
            <c:spPr>
              <a:solidFill>
                <a:schemeClr val="tx1"/>
              </a:solidFill>
            </c:spPr>
          </c:dPt>
          <c:dPt>
            <c:idx val="8"/>
            <c:invertIfNegative val="0"/>
            <c:bubble3D val="0"/>
            <c:spPr>
              <a:solidFill>
                <a:schemeClr val="tx1"/>
              </a:solidFill>
            </c:spPr>
          </c:dPt>
          <c:dPt>
            <c:idx val="9"/>
            <c:invertIfNegative val="0"/>
            <c:bubble3D val="0"/>
            <c:spPr>
              <a:solidFill>
                <a:schemeClr val="tx1"/>
              </a:solidFill>
            </c:spPr>
          </c:dPt>
          <c:dPt>
            <c:idx val="10"/>
            <c:invertIfNegative val="0"/>
            <c:bubble3D val="0"/>
            <c:spPr>
              <a:solidFill>
                <a:schemeClr val="tx1"/>
              </a:solidFill>
            </c:spPr>
          </c:dPt>
          <c:dPt>
            <c:idx val="11"/>
            <c:invertIfNegative val="0"/>
            <c:bubble3D val="0"/>
            <c:spPr>
              <a:pattFill prst="pct90">
                <a:fgClr>
                  <a:schemeClr val="accent1"/>
                </a:fgClr>
                <a:bgClr>
                  <a:schemeClr val="bg1"/>
                </a:bgClr>
              </a:pattFill>
            </c:spPr>
          </c:dPt>
          <c:dPt>
            <c:idx val="12"/>
            <c:invertIfNegative val="0"/>
            <c:bubble3D val="0"/>
            <c:spPr>
              <a:pattFill prst="pct90">
                <a:fgClr>
                  <a:schemeClr val="accent1"/>
                </a:fgClr>
                <a:bgClr>
                  <a:schemeClr val="bg1"/>
                </a:bgClr>
              </a:pattFill>
            </c:spPr>
          </c:dPt>
          <c:dPt>
            <c:idx val="13"/>
            <c:invertIfNegative val="0"/>
            <c:bubble3D val="0"/>
            <c:spPr>
              <a:pattFill prst="pct90">
                <a:fgClr>
                  <a:schemeClr val="accent1"/>
                </a:fgClr>
                <a:bgClr>
                  <a:schemeClr val="bg1"/>
                </a:bgClr>
              </a:pattFill>
            </c:spPr>
          </c:dPt>
          <c:dPt>
            <c:idx val="14"/>
            <c:invertIfNegative val="0"/>
            <c:bubble3D val="0"/>
            <c:spPr>
              <a:pattFill prst="pct90">
                <a:fgClr>
                  <a:schemeClr val="accent1"/>
                </a:fgClr>
                <a:bgClr>
                  <a:schemeClr val="bg1"/>
                </a:bgClr>
              </a:pattFill>
            </c:spPr>
          </c:dPt>
          <c:dPt>
            <c:idx val="15"/>
            <c:invertIfNegative val="0"/>
            <c:bubble3D val="0"/>
            <c:spPr>
              <a:pattFill prst="pct90">
                <a:fgClr>
                  <a:schemeClr val="accent1"/>
                </a:fgClr>
                <a:bgClr>
                  <a:schemeClr val="bg1"/>
                </a:bgClr>
              </a:pattFill>
            </c:spPr>
          </c:dPt>
          <c:dPt>
            <c:idx val="16"/>
            <c:invertIfNegative val="0"/>
            <c:bubble3D val="0"/>
            <c:spPr>
              <a:pattFill prst="pct90">
                <a:fgClr>
                  <a:schemeClr val="accent1"/>
                </a:fgClr>
                <a:bgClr>
                  <a:schemeClr val="bg1"/>
                </a:bgClr>
              </a:pattFill>
            </c:spPr>
          </c:dPt>
          <c:cat>
            <c:numRef>
              <c:f>TOTAL!$A$3:$A$19</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TOTAL!$E$3:$E$19</c:f>
              <c:numCache>
                <c:formatCode>General</c:formatCode>
                <c:ptCount val="17"/>
                <c:pt idx="0">
                  <c:v>51740</c:v>
                </c:pt>
                <c:pt idx="1">
                  <c:v>72739</c:v>
                </c:pt>
                <c:pt idx="2">
                  <c:v>161631</c:v>
                </c:pt>
                <c:pt idx="3">
                  <c:v>142472</c:v>
                </c:pt>
                <c:pt idx="4">
                  <c:v>94587</c:v>
                </c:pt>
                <c:pt idx="5">
                  <c:v>128403</c:v>
                </c:pt>
                <c:pt idx="6">
                  <c:v>94250</c:v>
                </c:pt>
                <c:pt idx="7">
                  <c:v>47284</c:v>
                </c:pt>
                <c:pt idx="8">
                  <c:v>44840</c:v>
                </c:pt>
                <c:pt idx="9">
                  <c:v>69117</c:v>
                </c:pt>
                <c:pt idx="10">
                  <c:v>93747</c:v>
                </c:pt>
                <c:pt idx="11">
                  <c:v>134703</c:v>
                </c:pt>
                <c:pt idx="12">
                  <c:v>81154</c:v>
                </c:pt>
                <c:pt idx="13">
                  <c:v>228866</c:v>
                </c:pt>
                <c:pt idx="14">
                  <c:v>274715</c:v>
                </c:pt>
                <c:pt idx="15">
                  <c:v>366829</c:v>
                </c:pt>
                <c:pt idx="16">
                  <c:v>330972</c:v>
                </c:pt>
              </c:numCache>
            </c:numRef>
          </c:val>
        </c:ser>
        <c:dLbls>
          <c:showLegendKey val="0"/>
          <c:showVal val="0"/>
          <c:showCatName val="0"/>
          <c:showSerName val="0"/>
          <c:showPercent val="0"/>
          <c:showBubbleSize val="0"/>
        </c:dLbls>
        <c:gapWidth val="150"/>
        <c:axId val="500816728"/>
        <c:axId val="500815944"/>
      </c:barChart>
      <c:catAx>
        <c:axId val="500816728"/>
        <c:scaling>
          <c:orientation val="minMax"/>
        </c:scaling>
        <c:delete val="0"/>
        <c:axPos val="b"/>
        <c:numFmt formatCode="General" sourceLinked="1"/>
        <c:majorTickMark val="out"/>
        <c:minorTickMark val="none"/>
        <c:tickLblPos val="nextTo"/>
        <c:txPr>
          <a:bodyPr/>
          <a:lstStyle/>
          <a:p>
            <a:pPr>
              <a:defRPr sz="1400" b="1"/>
            </a:pPr>
            <a:endParaRPr lang="en-US"/>
          </a:p>
        </c:txPr>
        <c:crossAx val="500815944"/>
        <c:crosses val="autoZero"/>
        <c:auto val="1"/>
        <c:lblAlgn val="ctr"/>
        <c:lblOffset val="100"/>
        <c:noMultiLvlLbl val="0"/>
      </c:catAx>
      <c:valAx>
        <c:axId val="500815944"/>
        <c:scaling>
          <c:orientation val="minMax"/>
        </c:scaling>
        <c:delete val="0"/>
        <c:axPos val="l"/>
        <c:majorGridlines/>
        <c:numFmt formatCode="#,##0" sourceLinked="0"/>
        <c:majorTickMark val="out"/>
        <c:minorTickMark val="none"/>
        <c:tickLblPos val="nextTo"/>
        <c:crossAx val="500816728"/>
        <c:crosses val="autoZero"/>
        <c:crossBetween val="between"/>
      </c:valAx>
    </c:plotArea>
    <c:plotVisOnly val="1"/>
    <c:dispBlanksAs val="gap"/>
    <c:showDLblsOverMax val="0"/>
  </c:chart>
  <c:spPr>
    <a:solidFill>
      <a:schemeClr val="bg1"/>
    </a:solidFill>
  </c:spPr>
  <c:txPr>
    <a:bodyPr/>
    <a:lstStyle/>
    <a:p>
      <a:pPr>
        <a:defRPr sz="16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876411414074362E-2"/>
          <c:y val="0.12713891149350889"/>
          <c:w val="0.90931211559574543"/>
          <c:h val="0.77434784098462883"/>
        </c:manualLayout>
      </c:layout>
      <c:lineChart>
        <c:grouping val="standard"/>
        <c:varyColors val="0"/>
        <c:ser>
          <c:idx val="1"/>
          <c:order val="0"/>
          <c:tx>
            <c:strRef>
              <c:f>CHS!$J$3</c:f>
              <c:strCache>
                <c:ptCount val="1"/>
                <c:pt idx="0">
                  <c:v>Clack. (wild) function 03-14 mean</c:v>
                </c:pt>
              </c:strCache>
            </c:strRef>
          </c:tx>
          <c:spPr>
            <a:ln w="38100"/>
          </c:spPr>
          <c:marker>
            <c:symbol val="none"/>
          </c:marker>
          <c:cat>
            <c:numRef>
              <c:f>CHS!$A$5:$A$18</c:f>
              <c:numCache>
                <c:formatCode>General</c:formatCod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numCache>
            </c:numRef>
          </c:cat>
          <c:val>
            <c:numRef>
              <c:f>CHS!$J$5:$J$18</c:f>
              <c:numCache>
                <c:formatCode>0%</c:formatCode>
                <c:ptCount val="14"/>
                <c:pt idx="0">
                  <c:v>2.4851453855878631</c:v>
                </c:pt>
                <c:pt idx="1">
                  <c:v>1.3890644753476611</c:v>
                </c:pt>
                <c:pt idx="2">
                  <c:v>0.51248419721871041</c:v>
                </c:pt>
                <c:pt idx="3">
                  <c:v>0.78460809102402018</c:v>
                </c:pt>
                <c:pt idx="4">
                  <c:v>0.8405499367888748</c:v>
                </c:pt>
                <c:pt idx="5">
                  <c:v>0.38685208596713017</c:v>
                </c:pt>
                <c:pt idx="6">
                  <c:v>0.63621997471554992</c:v>
                </c:pt>
                <c:pt idx="7">
                  <c:v>0.83675726927939309</c:v>
                </c:pt>
                <c:pt idx="8">
                  <c:v>0.86757269279393168</c:v>
                </c:pt>
                <c:pt idx="9">
                  <c:v>1.0609987357774968</c:v>
                </c:pt>
                <c:pt idx="10">
                  <c:v>0.46649810366624522</c:v>
                </c:pt>
                <c:pt idx="11">
                  <c:v>1.1652970922882426</c:v>
                </c:pt>
                <c:pt idx="12">
                  <c:v>1.6592920353982299</c:v>
                </c:pt>
                <c:pt idx="13">
                  <c:v>1.7014854614412136</c:v>
                </c:pt>
              </c:numCache>
            </c:numRef>
          </c:val>
          <c:smooth val="0"/>
        </c:ser>
        <c:ser>
          <c:idx val="2"/>
          <c:order val="1"/>
          <c:tx>
            <c:strRef>
              <c:f>CHS!$B$3</c:f>
              <c:strCache>
                <c:ptCount val="1"/>
                <c:pt idx="0">
                  <c:v>McKenzie (wild) function 03-14 mean</c:v>
                </c:pt>
              </c:strCache>
            </c:strRef>
          </c:tx>
          <c:spPr>
            <a:ln w="38100">
              <a:solidFill>
                <a:schemeClr val="accent1"/>
              </a:solidFill>
            </a:ln>
          </c:spPr>
          <c:marker>
            <c:symbol val="none"/>
          </c:marker>
          <c:cat>
            <c:numRef>
              <c:f>CHS!$A$5:$A$18</c:f>
              <c:numCache>
                <c:formatCode>General</c:formatCod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numCache>
            </c:numRef>
          </c:cat>
          <c:val>
            <c:numRef>
              <c:f>CHS!$C$5:$C$18</c:f>
              <c:numCache>
                <c:formatCode>0%</c:formatCode>
                <c:ptCount val="14"/>
                <c:pt idx="0">
                  <c:v>2.349362119725221</c:v>
                </c:pt>
                <c:pt idx="1">
                  <c:v>1.2654563297350343</c:v>
                </c:pt>
                <c:pt idx="2">
                  <c:v>1.091756624141315</c:v>
                </c:pt>
                <c:pt idx="3">
                  <c:v>1.3527968596663396</c:v>
                </c:pt>
                <c:pt idx="4">
                  <c:v>0.66094210009813548</c:v>
                </c:pt>
                <c:pt idx="5">
                  <c:v>0.58145240431795875</c:v>
                </c:pt>
                <c:pt idx="6">
                  <c:v>0.66535819430814525</c:v>
                </c:pt>
                <c:pt idx="7">
                  <c:v>1.1226692836113836</c:v>
                </c:pt>
                <c:pt idx="8">
                  <c:v>0.81157998037291457</c:v>
                </c:pt>
                <c:pt idx="9">
                  <c:v>0.60647693817468107</c:v>
                </c:pt>
                <c:pt idx="10">
                  <c:v>0.49214916584887142</c:v>
                </c:pt>
                <c:pt idx="11">
                  <c:v>0.77968596663395484</c:v>
                </c:pt>
                <c:pt idx="12">
                  <c:v>0.83316977428851813</c:v>
                </c:pt>
                <c:pt idx="13">
                  <c:v>0.62168792934249262</c:v>
                </c:pt>
              </c:numCache>
            </c:numRef>
          </c:val>
          <c:smooth val="0"/>
        </c:ser>
        <c:dLbls>
          <c:showLegendKey val="0"/>
          <c:showVal val="0"/>
          <c:showCatName val="0"/>
          <c:showSerName val="0"/>
          <c:showPercent val="0"/>
          <c:showBubbleSize val="0"/>
        </c:dLbls>
        <c:smooth val="0"/>
        <c:axId val="500812416"/>
        <c:axId val="500813592"/>
      </c:lineChart>
      <c:catAx>
        <c:axId val="500812416"/>
        <c:scaling>
          <c:orientation val="minMax"/>
        </c:scaling>
        <c:delete val="0"/>
        <c:axPos val="b"/>
        <c:numFmt formatCode="General" sourceLinked="1"/>
        <c:majorTickMark val="cross"/>
        <c:minorTickMark val="none"/>
        <c:tickLblPos val="nextTo"/>
        <c:crossAx val="500813592"/>
        <c:crosses val="autoZero"/>
        <c:auto val="1"/>
        <c:lblAlgn val="ctr"/>
        <c:lblOffset val="100"/>
        <c:tickLblSkip val="1"/>
        <c:noMultiLvlLbl val="0"/>
      </c:catAx>
      <c:valAx>
        <c:axId val="500813592"/>
        <c:scaling>
          <c:orientation val="minMax"/>
        </c:scaling>
        <c:delete val="0"/>
        <c:axPos val="l"/>
        <c:majorGridlines/>
        <c:numFmt formatCode="0%" sourceLinked="1"/>
        <c:majorTickMark val="out"/>
        <c:minorTickMark val="none"/>
        <c:tickLblPos val="nextTo"/>
        <c:crossAx val="500812416"/>
        <c:crosses val="autoZero"/>
        <c:crossBetween val="between"/>
      </c:valAx>
    </c:plotArea>
    <c:legend>
      <c:legendPos val="r"/>
      <c:layout>
        <c:manualLayout>
          <c:xMode val="edge"/>
          <c:yMode val="edge"/>
          <c:x val="0.4196843709912525"/>
          <c:y val="0.10934807636453854"/>
          <c:w val="0.33208498113148149"/>
          <c:h val="0.32200932655544168"/>
        </c:manualLayout>
      </c:layout>
      <c:overlay val="0"/>
    </c:legend>
    <c:plotVisOnly val="1"/>
    <c:dispBlanksAs val="gap"/>
    <c:showDLblsOverMax val="0"/>
  </c:chart>
  <c:txPr>
    <a:bodyPr/>
    <a:lstStyle/>
    <a:p>
      <a:pPr>
        <a:defRPr sz="1800" b="1"/>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&gt;60 mm</c:v>
                </c:pt>
              </c:strCache>
            </c:strRef>
          </c:tx>
          <c:spPr>
            <a:solidFill>
              <a:srgbClr val="FF9900"/>
            </a:solidFill>
            <a:ln>
              <a:noFill/>
            </a:ln>
            <a:effectLst/>
          </c:spPr>
          <c:invertIfNegative val="0"/>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0.0</c:formatCode>
                <c:ptCount val="12"/>
                <c:pt idx="0">
                  <c:v>1.0188261351052048</c:v>
                </c:pt>
                <c:pt idx="1">
                  <c:v>1.1295681063122924</c:v>
                </c:pt>
                <c:pt idx="2">
                  <c:v>1.0482180293501049</c:v>
                </c:pt>
                <c:pt idx="3">
                  <c:v>0.898147567739494</c:v>
                </c:pt>
                <c:pt idx="4">
                  <c:v>4.4187033206339921</c:v>
                </c:pt>
                <c:pt idx="5">
                  <c:v>6.0343752829492194</c:v>
                </c:pt>
                <c:pt idx="6">
                  <c:v>0.61800172265288544</c:v>
                </c:pt>
                <c:pt idx="7">
                  <c:v>0</c:v>
                </c:pt>
                <c:pt idx="8">
                  <c:v>14.173718631814287</c:v>
                </c:pt>
                <c:pt idx="9">
                  <c:v>29.312041622265401</c:v>
                </c:pt>
                <c:pt idx="10">
                  <c:v>27.133286204150618</c:v>
                </c:pt>
                <c:pt idx="11">
                  <c:v>14.215113377026498</c:v>
                </c:pt>
              </c:numCache>
            </c:numRef>
          </c:val>
        </c:ser>
        <c:ser>
          <c:idx val="1"/>
          <c:order val="1"/>
          <c:tx>
            <c:strRef>
              <c:f>Sheet1!$C$1</c:f>
              <c:strCache>
                <c:ptCount val="1"/>
                <c:pt idx="0">
                  <c:v>&lt;60 mm</c:v>
                </c:pt>
              </c:strCache>
            </c:strRef>
          </c:tx>
          <c:spPr>
            <a:solidFill>
              <a:schemeClr val="bg2">
                <a:lumMod val="10000"/>
                <a:lumOff val="90000"/>
              </a:schemeClr>
            </a:solidFill>
            <a:ln>
              <a:noFill/>
            </a:ln>
            <a:effectLst/>
          </c:spPr>
          <c:invertIfNegative val="0"/>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0.0</c:formatCode>
                <c:ptCount val="12"/>
                <c:pt idx="0">
                  <c:v>0</c:v>
                </c:pt>
                <c:pt idx="1">
                  <c:v>4.409171075837742</c:v>
                </c:pt>
                <c:pt idx="2">
                  <c:v>17.210269187670317</c:v>
                </c:pt>
                <c:pt idx="3">
                  <c:v>34.114825075277054</c:v>
                </c:pt>
                <c:pt idx="4">
                  <c:v>18.185487747634639</c:v>
                </c:pt>
                <c:pt idx="5">
                  <c:v>25.617283950617281</c:v>
                </c:pt>
                <c:pt idx="6">
                  <c:v>0.46296296296296297</c:v>
                </c:pt>
                <c:pt idx="7">
                  <c:v>0</c:v>
                </c:pt>
                <c:pt idx="8">
                  <c:v>0</c:v>
                </c:pt>
                <c:pt idx="9">
                  <c:v>0</c:v>
                </c:pt>
                <c:pt idx="10">
                  <c:v>0</c:v>
                </c:pt>
                <c:pt idx="11">
                  <c:v>0</c:v>
                </c:pt>
              </c:numCache>
            </c:numRef>
          </c:val>
        </c:ser>
        <c:dLbls>
          <c:showLegendKey val="0"/>
          <c:showVal val="0"/>
          <c:showCatName val="0"/>
          <c:showSerName val="0"/>
          <c:showPercent val="0"/>
          <c:showBubbleSize val="0"/>
        </c:dLbls>
        <c:gapWidth val="219"/>
        <c:overlap val="-27"/>
        <c:axId val="500518296"/>
        <c:axId val="500519080"/>
      </c:barChart>
      <c:catAx>
        <c:axId val="500518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0519080"/>
        <c:crosses val="autoZero"/>
        <c:auto val="1"/>
        <c:lblAlgn val="ctr"/>
        <c:lblOffset val="100"/>
        <c:noMultiLvlLbl val="0"/>
      </c:catAx>
      <c:valAx>
        <c:axId val="5005190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Average Percent of Annual Total</a:t>
                </a:r>
                <a:endParaRPr lang="en-US" dirty="0"/>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0518296"/>
        <c:crosses val="autoZero"/>
        <c:crossBetween val="between"/>
      </c:valAx>
      <c:spPr>
        <a:noFill/>
        <a:ln>
          <a:noFill/>
        </a:ln>
        <a:effectLst/>
      </c:spPr>
    </c:plotArea>
    <c:legend>
      <c:legendPos val="b"/>
      <c:layout>
        <c:manualLayout>
          <c:xMode val="edge"/>
          <c:yMode val="edge"/>
          <c:x val="0.63764271653543303"/>
          <c:y val="2.0656005628162458E-2"/>
          <c:w val="0.23165901137357828"/>
          <c:h val="5.28835132721811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0.68333</cdr:x>
      <cdr:y>0.06944</cdr:y>
    </cdr:from>
    <cdr:to>
      <cdr:x>0.98526</cdr:x>
      <cdr:y>0.92798</cdr:y>
    </cdr:to>
    <cdr:sp macro="" textlink="">
      <cdr:nvSpPr>
        <cdr:cNvPr id="3" name="Rectangle 2"/>
        <cdr:cNvSpPr/>
      </cdr:nvSpPr>
      <cdr:spPr>
        <a:xfrm xmlns:a="http://schemas.openxmlformats.org/drawingml/2006/main">
          <a:off x="6248400" y="381000"/>
          <a:ext cx="2760848" cy="4710269"/>
        </a:xfrm>
        <a:prstGeom xmlns:a="http://schemas.openxmlformats.org/drawingml/2006/main" prst="rect">
          <a:avLst/>
        </a:prstGeom>
        <a:solidFill xmlns:a="http://schemas.openxmlformats.org/drawingml/2006/main">
          <a:schemeClr val="accent1">
            <a:alpha val="4000"/>
          </a:schemeClr>
        </a:solidFill>
        <a:ln xmlns:a="http://schemas.openxmlformats.org/drawingml/2006/main">
          <a:solidFill>
            <a:schemeClr val="accent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0.68333</cdr:x>
      <cdr:y>0.19444</cdr:y>
    </cdr:from>
    <cdr:to>
      <cdr:x>0.875</cdr:x>
      <cdr:y>0.25615</cdr:y>
    </cdr:to>
    <cdr:sp macro="" textlink="">
      <cdr:nvSpPr>
        <cdr:cNvPr id="4" name="TextBox 7"/>
        <cdr:cNvSpPr txBox="1"/>
      </cdr:nvSpPr>
      <cdr:spPr>
        <a:xfrm xmlns:a="http://schemas.openxmlformats.org/drawingml/2006/main">
          <a:off x="6248400" y="1066800"/>
          <a:ext cx="175260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smtClean="0">
              <a:solidFill>
                <a:schemeClr val="tx1"/>
              </a:solidFill>
            </a:rPr>
            <a:t>RMSC/Spill Net</a:t>
          </a:r>
          <a:endParaRPr lang="en-US" sz="1600" b="1" dirty="0">
            <a:solidFill>
              <a:schemeClr val="tx1"/>
            </a:solidFill>
          </a:endParaRPr>
        </a:p>
      </cdr:txBody>
    </cdr:sp>
  </cdr:relSizeAnchor>
  <cdr:relSizeAnchor xmlns:cdr="http://schemas.openxmlformats.org/drawingml/2006/chartDrawing">
    <cdr:from>
      <cdr:x>0.775</cdr:x>
      <cdr:y>0.27778</cdr:y>
    </cdr:from>
    <cdr:to>
      <cdr:x>0.79999</cdr:x>
      <cdr:y>0.41572</cdr:y>
    </cdr:to>
    <cdr:cxnSp macro="">
      <cdr:nvCxnSpPr>
        <cdr:cNvPr id="5" name="Straight Arrow Connector 4"/>
        <cdr:cNvCxnSpPr/>
      </cdr:nvCxnSpPr>
      <cdr:spPr>
        <a:xfrm xmlns:a="http://schemas.openxmlformats.org/drawingml/2006/main">
          <a:off x="7086600" y="1524000"/>
          <a:ext cx="228508" cy="756794"/>
        </a:xfrm>
        <a:prstGeom xmlns:a="http://schemas.openxmlformats.org/drawingml/2006/main" prst="straightConnector1">
          <a:avLst/>
        </a:prstGeom>
        <a:ln xmlns:a="http://schemas.openxmlformats.org/drawingml/2006/main" w="31750">
          <a:tailEnd type="arrow"/>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spcBef>
                <a:spcPct val="0"/>
              </a:spcBef>
              <a:buClrTx/>
              <a:buFontTx/>
              <a:buNone/>
              <a:defRPr sz="1200">
                <a:latin typeface="Times New Roman" pitchFamily="18" charset="0"/>
              </a:defRPr>
            </a:lvl1pPr>
          </a:lstStyle>
          <a:p>
            <a:endParaRPr lang="en-US"/>
          </a:p>
        </p:txBody>
      </p:sp>
      <p:sp>
        <p:nvSpPr>
          <p:cNvPr id="17411"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spcBef>
                <a:spcPct val="0"/>
              </a:spcBef>
              <a:buClrTx/>
              <a:buFontTx/>
              <a:buNone/>
              <a:defRPr sz="1200">
                <a:latin typeface="Times New Roman" pitchFamily="18" charset="0"/>
              </a:defRPr>
            </a:lvl1pPr>
          </a:lstStyle>
          <a:p>
            <a:endParaRPr lang="en-US"/>
          </a:p>
        </p:txBody>
      </p:sp>
      <p:sp>
        <p:nvSpPr>
          <p:cNvPr id="870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spcBef>
                <a:spcPct val="0"/>
              </a:spcBef>
              <a:buClrTx/>
              <a:buFontTx/>
              <a:buNone/>
              <a:defRPr sz="1200">
                <a:latin typeface="Times New Roman" pitchFamily="18" charset="0"/>
              </a:defRPr>
            </a:lvl1pPr>
          </a:lstStyle>
          <a:p>
            <a:endParaRPr lang="en-US"/>
          </a:p>
        </p:txBody>
      </p:sp>
      <p:sp>
        <p:nvSpPr>
          <p:cNvPr id="17415"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spcBef>
                <a:spcPct val="0"/>
              </a:spcBef>
              <a:buClrTx/>
              <a:buFontTx/>
              <a:buNone/>
              <a:defRPr sz="1200">
                <a:latin typeface="Times New Roman" pitchFamily="18" charset="0"/>
              </a:defRPr>
            </a:lvl1pPr>
          </a:lstStyle>
          <a:p>
            <a:fld id="{A04AE9E4-F955-42AF-93D2-88EB3DB62DF3}" type="slidenum">
              <a:rPr lang="en-US"/>
              <a:pPr/>
              <a:t>‹#›</a:t>
            </a:fld>
            <a:endParaRPr lang="en-US"/>
          </a:p>
        </p:txBody>
      </p:sp>
    </p:spTree>
    <p:extLst>
      <p:ext uri="{BB962C8B-B14F-4D97-AF65-F5344CB8AC3E}">
        <p14:creationId xmlns:p14="http://schemas.microsoft.com/office/powerpoint/2010/main" val="41007478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3AD4B7BE-4D04-435C-A94C-71EA975D5B4D}" type="slidenum">
              <a:rPr lang="en-US"/>
              <a:pPr/>
              <a:t>1</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ln/>
        </p:spPr>
        <p:txBody>
          <a:bodyPr/>
          <a:lstStyle/>
          <a:p>
            <a:pPr eaLnBrk="1" hangingPunct="1"/>
            <a:endParaRPr lang="en-US" sz="1000" dirty="0" smtClean="0"/>
          </a:p>
        </p:txBody>
      </p:sp>
    </p:spTree>
    <p:extLst>
      <p:ext uri="{BB962C8B-B14F-4D97-AF65-F5344CB8AC3E}">
        <p14:creationId xmlns:p14="http://schemas.microsoft.com/office/powerpoint/2010/main" val="3997180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interest of time I’m not going spend a lot of time in project description</a:t>
            </a:r>
            <a:r>
              <a:rPr lang="en-US" dirty="0" smtClean="0"/>
              <a:t>.</a:t>
            </a:r>
            <a:r>
              <a:rPr lang="en-US" baseline="0" dirty="0" smtClean="0"/>
              <a:t>  However Portland General Electric operates a three dam hydro-complex 123-MW complex in the Clackamas River.  The average discharge for the Clackamas River is 2750 </a:t>
            </a:r>
            <a:r>
              <a:rPr lang="en-US" baseline="0" dirty="0" err="1" smtClean="0"/>
              <a:t>cfs</a:t>
            </a:r>
            <a:r>
              <a:rPr lang="en-US" baseline="0" dirty="0" smtClean="0"/>
              <a:t>.  We have three native species of anadromous salmonids, winter steelhead, spring Chinook and coho.  Pacific lamprey are also present and actively recolonizing habitat upstream of the project.</a:t>
            </a:r>
            <a:endParaRPr lang="en-US" dirty="0"/>
          </a:p>
        </p:txBody>
      </p:sp>
      <p:sp>
        <p:nvSpPr>
          <p:cNvPr id="4" name="Slide Number Placeholder 3"/>
          <p:cNvSpPr>
            <a:spLocks noGrp="1"/>
          </p:cNvSpPr>
          <p:nvPr>
            <p:ph type="sldNum" sz="quarter" idx="10"/>
          </p:nvPr>
        </p:nvSpPr>
        <p:spPr/>
        <p:txBody>
          <a:bodyPr/>
          <a:lstStyle/>
          <a:p>
            <a:fld id="{2A31F19A-F45F-4376-9CCA-F4A4B15EFC93}"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650486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You’ll</a:t>
            </a:r>
            <a:r>
              <a:rPr lang="en-US" baseline="0" dirty="0" smtClean="0"/>
              <a:t> notice that I didn’t talk about coho and that’s because out of the three species the impact of the improved infrastructure on recruits per </a:t>
            </a:r>
            <a:r>
              <a:rPr lang="en-US" baseline="0" dirty="0" err="1" smtClean="0"/>
              <a:t>spawner</a:t>
            </a:r>
            <a:r>
              <a:rPr lang="en-US" baseline="0" dirty="0" smtClean="0"/>
              <a:t>, length frequency of </a:t>
            </a:r>
            <a:r>
              <a:rPr lang="en-US" baseline="0" dirty="0" err="1" smtClean="0"/>
              <a:t>outmigrants</a:t>
            </a:r>
            <a:r>
              <a:rPr lang="en-US" baseline="0" dirty="0" smtClean="0"/>
              <a:t> collected, and juvenile life histories collected remained fairly constant from pre versus post infrastructure improvement.  However for my  </a:t>
            </a:r>
            <a:r>
              <a:rPr lang="en-US" sz="1200" b="0" kern="1200" dirty="0" smtClean="0">
                <a:solidFill>
                  <a:schemeClr val="tx1"/>
                </a:solidFill>
                <a:effectLst/>
                <a:latin typeface="+mn-lt"/>
                <a:ea typeface="+mn-ea"/>
                <a:cs typeface="+mn-cs"/>
              </a:rPr>
              <a:t>pièce de </a:t>
            </a:r>
            <a:r>
              <a:rPr lang="en-US" sz="1200" b="0" kern="1200" dirty="0" err="1" smtClean="0">
                <a:solidFill>
                  <a:schemeClr val="tx1"/>
                </a:solidFill>
                <a:effectLst/>
                <a:latin typeface="+mn-lt"/>
                <a:ea typeface="+mn-ea"/>
                <a:cs typeface="+mn-cs"/>
              </a:rPr>
              <a:t>ré·sis·tance</a:t>
            </a:r>
            <a:r>
              <a:rPr lang="en-US" sz="1200" b="0" kern="1200" baseline="0" dirty="0" smtClean="0">
                <a:solidFill>
                  <a:schemeClr val="tx1"/>
                </a:solidFill>
                <a:effectLst/>
                <a:latin typeface="+mn-lt"/>
                <a:ea typeface="+mn-ea"/>
                <a:cs typeface="+mn-cs"/>
              </a:rPr>
              <a:t> I added</a:t>
            </a:r>
            <a:r>
              <a:rPr lang="en-US" baseline="0" dirty="0" smtClean="0"/>
              <a:t> them in to provide context to the total number of </a:t>
            </a:r>
            <a:r>
              <a:rPr lang="en-US" baseline="0" dirty="0" err="1" smtClean="0"/>
              <a:t>outmigrants</a:t>
            </a:r>
            <a:r>
              <a:rPr lang="en-US" baseline="0" dirty="0" smtClean="0"/>
              <a:t> handled in a RY by the bypass systems.</a:t>
            </a:r>
            <a:endParaRPr lang="en-US" dirty="0"/>
          </a:p>
        </p:txBody>
      </p:sp>
      <p:sp>
        <p:nvSpPr>
          <p:cNvPr id="4" name="Slide Number Placeholder 3"/>
          <p:cNvSpPr>
            <a:spLocks noGrp="1"/>
          </p:cNvSpPr>
          <p:nvPr>
            <p:ph type="sldNum" sz="quarter" idx="10"/>
          </p:nvPr>
        </p:nvSpPr>
        <p:spPr/>
        <p:txBody>
          <a:bodyPr/>
          <a:lstStyle/>
          <a:p>
            <a:fld id="{2A31F19A-F45F-4376-9CCA-F4A4B15EFC93}" type="slidenum">
              <a:rPr lang="en-US" smtClean="0"/>
              <a:t>12</a:t>
            </a:fld>
            <a:endParaRPr lang="en-US"/>
          </a:p>
        </p:txBody>
      </p:sp>
    </p:spTree>
    <p:extLst>
      <p:ext uri="{BB962C8B-B14F-4D97-AF65-F5344CB8AC3E}">
        <p14:creationId xmlns:p14="http://schemas.microsoft.com/office/powerpoint/2010/main" val="2343532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a plot of the performance of the Clackamas and McKenzie in each run year relative to their 2003-2014 mean.  I chose to compare the Clackamas to the McKenzie as both systems are the last two strongholds of wild spring Chinook in the Willamette basin and the two populations are presumably effected by common environmental conditions during the freshwater and ocean phases of their life due to their regional proximity and similar genetics. </a:t>
            </a:r>
            <a:r>
              <a:rPr lang="en-US" sz="1200" baseline="0" dirty="0" smtClean="0"/>
              <a:t>in an attempt to detect increased performance commensurate with fish that </a:t>
            </a:r>
            <a:r>
              <a:rPr lang="en-US" sz="1200" baseline="0" dirty="0" err="1" smtClean="0"/>
              <a:t>outmigrated</a:t>
            </a:r>
            <a:r>
              <a:rPr lang="en-US" sz="1200" baseline="0" dirty="0" smtClean="0"/>
              <a:t> through the new infrastructure.</a:t>
            </a:r>
            <a:endParaRPr lang="en-US" baseline="0" dirty="0" smtClean="0"/>
          </a:p>
          <a:p>
            <a:endParaRPr lang="en-US" baseline="0" dirty="0" smtClean="0"/>
          </a:p>
          <a:p>
            <a:r>
              <a:rPr lang="en-US" baseline="0" dirty="0" smtClean="0"/>
              <a:t>The reason I chose that date range is 2003 was first year all returning hatchery Chinook were marked with a fin clip and 2015 represents the first run year were 4 year old Chinook that would have passed downstream from the new infrastructure.  While it is only two run years, the divergence between the Clackamas and the McKenzie is apparent </a:t>
            </a:r>
          </a:p>
          <a:p>
            <a:pPr marL="291179" indent="-291179">
              <a:buFont typeface="Wingdings" panose="05000000000000000000" pitchFamily="2" charset="2"/>
              <a:buChar char="Ø"/>
            </a:pPr>
            <a:r>
              <a:rPr lang="en-US" sz="2000" dirty="0" smtClean="0"/>
              <a:t>2016 wild Chinook run 166% of average while the McKenzie</a:t>
            </a:r>
            <a:r>
              <a:rPr lang="en-US" sz="2000" baseline="0" dirty="0" smtClean="0"/>
              <a:t> </a:t>
            </a:r>
            <a:r>
              <a:rPr lang="en-US" sz="2000" dirty="0" smtClean="0"/>
              <a:t>wild run was 83% of average for a Delta of 83%.  The</a:t>
            </a:r>
            <a:r>
              <a:rPr lang="en-US" sz="2000" baseline="0" dirty="0" smtClean="0"/>
              <a:t> 2016 run year represented the largest positive delta between the two systems in the 12 years of data examined.  The second largest delta between the two systems is 59% in 2015.</a:t>
            </a:r>
            <a:endParaRPr lang="en-US" sz="2000" dirty="0" smtClean="0"/>
          </a:p>
          <a:p>
            <a:pPr marL="757066" lvl="1" indent="-291179">
              <a:buFont typeface="Wingdings" panose="05000000000000000000" pitchFamily="2" charset="2"/>
              <a:buChar char="Ø"/>
            </a:pPr>
            <a:r>
              <a:rPr lang="en-US" sz="2000" dirty="0" smtClean="0"/>
              <a:t>2015 was 117% while the McKenzie was 78%</a:t>
            </a:r>
          </a:p>
          <a:p>
            <a:endParaRPr lang="en-US" dirty="0"/>
          </a:p>
        </p:txBody>
      </p:sp>
      <p:sp>
        <p:nvSpPr>
          <p:cNvPr id="4" name="Slide Number Placeholder 3"/>
          <p:cNvSpPr>
            <a:spLocks noGrp="1"/>
          </p:cNvSpPr>
          <p:nvPr>
            <p:ph type="sldNum" sz="quarter" idx="10"/>
          </p:nvPr>
        </p:nvSpPr>
        <p:spPr/>
        <p:txBody>
          <a:bodyPr/>
          <a:lstStyle/>
          <a:p>
            <a:fld id="{2A31F19A-F45F-4376-9CCA-F4A4B15EFC93}"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355922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becoming quite apparent to biologists working in the Willamette Basin, that copepod infestations can exacerbate handling and holding</a:t>
            </a:r>
            <a:r>
              <a:rPr lang="en-US" baseline="0" dirty="0" smtClean="0"/>
              <a:t> mortality on juvenile salmon.  Experimental data is lacking however anecdotal information is very compelling.</a:t>
            </a:r>
            <a:endParaRPr lang="en-US" dirty="0"/>
          </a:p>
        </p:txBody>
      </p:sp>
      <p:sp>
        <p:nvSpPr>
          <p:cNvPr id="4" name="Slide Number Placeholder 3"/>
          <p:cNvSpPr>
            <a:spLocks noGrp="1"/>
          </p:cNvSpPr>
          <p:nvPr>
            <p:ph type="sldNum" sz="quarter" idx="10"/>
          </p:nvPr>
        </p:nvSpPr>
        <p:spPr/>
        <p:txBody>
          <a:bodyPr/>
          <a:lstStyle/>
          <a:p>
            <a:fld id="{A04AE9E4-F955-42AF-93D2-88EB3DB62DF3}" type="slidenum">
              <a:rPr lang="en-US" smtClean="0"/>
              <a:pPr/>
              <a:t>14</a:t>
            </a:fld>
            <a:endParaRPr lang="en-US"/>
          </a:p>
        </p:txBody>
      </p:sp>
    </p:spTree>
    <p:extLst>
      <p:ext uri="{BB962C8B-B14F-4D97-AF65-F5344CB8AC3E}">
        <p14:creationId xmlns:p14="http://schemas.microsoft.com/office/powerpoint/2010/main" val="2745054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method of emulating the piped bypass system at Clackamas for Cougar</a:t>
            </a:r>
            <a:r>
              <a:rPr lang="en-US" baseline="0" dirty="0" smtClean="0"/>
              <a:t> Dam.  Flexible hose would allow fish and water to gravity feed through a pipe that would be placed in a directionally bored hole through the rock on the left side of the dam.  The connection point would have a quick disconnect and a gate.  On the downstream side of the pipe, fish would descend in a non-pressurized pipe and would be exited to the South Fork McKenzie without delay.  A sub-sampling device could be installed at the bottom end of the pipe to determine fish survival and relative numbers.</a:t>
            </a:r>
            <a:endParaRPr lang="en-US" dirty="0"/>
          </a:p>
        </p:txBody>
      </p:sp>
      <p:sp>
        <p:nvSpPr>
          <p:cNvPr id="4" name="Slide Number Placeholder 3"/>
          <p:cNvSpPr>
            <a:spLocks noGrp="1"/>
          </p:cNvSpPr>
          <p:nvPr>
            <p:ph type="sldNum" sz="quarter" idx="10"/>
          </p:nvPr>
        </p:nvSpPr>
        <p:spPr/>
        <p:txBody>
          <a:bodyPr/>
          <a:lstStyle/>
          <a:p>
            <a:fld id="{A04AE9E4-F955-42AF-93D2-88EB3DB62DF3}" type="slidenum">
              <a:rPr lang="en-US" smtClean="0"/>
              <a:pPr/>
              <a:t>15</a:t>
            </a:fld>
            <a:endParaRPr lang="en-US"/>
          </a:p>
        </p:txBody>
      </p:sp>
    </p:spTree>
    <p:extLst>
      <p:ext uri="{BB962C8B-B14F-4D97-AF65-F5344CB8AC3E}">
        <p14:creationId xmlns:p14="http://schemas.microsoft.com/office/powerpoint/2010/main" val="3965304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Fish would go directly into the bypass pipe.  No handing or holding tank delays.</a:t>
            </a:r>
            <a:endParaRPr lang="en-US" dirty="0"/>
          </a:p>
        </p:txBody>
      </p:sp>
      <p:sp>
        <p:nvSpPr>
          <p:cNvPr id="4" name="Slide Number Placeholder 3"/>
          <p:cNvSpPr>
            <a:spLocks noGrp="1"/>
          </p:cNvSpPr>
          <p:nvPr>
            <p:ph type="sldNum" sz="quarter" idx="10"/>
          </p:nvPr>
        </p:nvSpPr>
        <p:spPr/>
        <p:txBody>
          <a:bodyPr/>
          <a:lstStyle/>
          <a:p>
            <a:fld id="{A04AE9E4-F955-42AF-93D2-88EB3DB62DF3}" type="slidenum">
              <a:rPr lang="en-US" smtClean="0"/>
              <a:pPr/>
              <a:t>16</a:t>
            </a:fld>
            <a:endParaRPr lang="en-US"/>
          </a:p>
        </p:txBody>
      </p:sp>
    </p:spTree>
    <p:extLst>
      <p:ext uri="{BB962C8B-B14F-4D97-AF65-F5344CB8AC3E}">
        <p14:creationId xmlns:p14="http://schemas.microsoft.com/office/powerpoint/2010/main" val="2755187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 of what it might look like…</a:t>
            </a:r>
            <a:endParaRPr lang="en-US" dirty="0"/>
          </a:p>
        </p:txBody>
      </p:sp>
      <p:sp>
        <p:nvSpPr>
          <p:cNvPr id="4" name="Slide Number Placeholder 3"/>
          <p:cNvSpPr>
            <a:spLocks noGrp="1"/>
          </p:cNvSpPr>
          <p:nvPr>
            <p:ph type="sldNum" sz="quarter" idx="10"/>
          </p:nvPr>
        </p:nvSpPr>
        <p:spPr/>
        <p:txBody>
          <a:bodyPr/>
          <a:lstStyle/>
          <a:p>
            <a:fld id="{A04AE9E4-F955-42AF-93D2-88EB3DB62DF3}" type="slidenum">
              <a:rPr lang="en-US" smtClean="0"/>
              <a:pPr/>
              <a:t>17</a:t>
            </a:fld>
            <a:endParaRPr lang="en-US"/>
          </a:p>
        </p:txBody>
      </p:sp>
    </p:spTree>
    <p:extLst>
      <p:ext uri="{BB962C8B-B14F-4D97-AF65-F5344CB8AC3E}">
        <p14:creationId xmlns:p14="http://schemas.microsoft.com/office/powerpoint/2010/main" val="2723381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basic idea is to have the reservoir down at elevation</a:t>
            </a:r>
            <a:r>
              <a:rPr lang="en-US" baseline="0" dirty="0" smtClean="0"/>
              <a:t> 1532 during the bulk of the Chinook and bull trout outmigration, allowing them to pass the dam on their own volition without delay or handling.  </a:t>
            </a:r>
          </a:p>
          <a:p>
            <a:endParaRPr lang="en-US" baseline="0" dirty="0" smtClean="0"/>
          </a:p>
          <a:p>
            <a:r>
              <a:rPr lang="en-US" baseline="0" dirty="0" smtClean="0"/>
              <a:t>This allows piped bypass for a limited range of reservoir elevations during the peak of the outmigration season, reducing design complexity/challenges.  </a:t>
            </a:r>
          </a:p>
          <a:p>
            <a:endParaRPr lang="en-US" baseline="0" dirty="0" smtClean="0"/>
          </a:p>
          <a:p>
            <a:r>
              <a:rPr lang="en-US" baseline="0" dirty="0" smtClean="0"/>
              <a:t>The collection facility will quickly disengage from the bypass pipe to allow the reservoir to capture flows as necessary to maintain flood control capability.</a:t>
            </a:r>
          </a:p>
          <a:p>
            <a:endParaRPr lang="en-US" baseline="0" dirty="0" smtClean="0"/>
          </a:p>
          <a:p>
            <a:r>
              <a:rPr lang="en-US" baseline="0" dirty="0" smtClean="0"/>
              <a:t>Once the reservoir is back up and the bypass pipe is disconnected, a smaller trap and haul effort can continue with fewer fish anticipated to be migrating outside of peak season, requiring smaller holding capacity.</a:t>
            </a:r>
            <a:endParaRPr lang="en-US" dirty="0"/>
          </a:p>
        </p:txBody>
      </p:sp>
      <p:sp>
        <p:nvSpPr>
          <p:cNvPr id="4" name="Slide Number Placeholder 3"/>
          <p:cNvSpPr>
            <a:spLocks noGrp="1"/>
          </p:cNvSpPr>
          <p:nvPr>
            <p:ph type="sldNum" sz="quarter" idx="10"/>
          </p:nvPr>
        </p:nvSpPr>
        <p:spPr/>
        <p:txBody>
          <a:bodyPr/>
          <a:lstStyle/>
          <a:p>
            <a:fld id="{A04AE9E4-F955-42AF-93D2-88EB3DB62DF3}" type="slidenum">
              <a:rPr lang="en-US" smtClean="0"/>
              <a:pPr/>
              <a:t>18</a:t>
            </a:fld>
            <a:endParaRPr lang="en-US"/>
          </a:p>
        </p:txBody>
      </p:sp>
    </p:spTree>
    <p:extLst>
      <p:ext uri="{BB962C8B-B14F-4D97-AF65-F5344CB8AC3E}">
        <p14:creationId xmlns:p14="http://schemas.microsoft.com/office/powerpoint/2010/main" val="1475857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Holding the reservoir down at 1532 and attaching the</a:t>
            </a:r>
            <a:r>
              <a:rPr lang="en-US" baseline="0" dirty="0" smtClean="0"/>
              <a:t> floating fish collector to the passage pipe would allow volitional passage for the vast majority of the juvenile Chinook over 60 mm.  Some fry could also be volitionally passed during February and March.  As the reservoir fills, the FFC would be placed into trap and haul mode to capture the fry migration.</a:t>
            </a:r>
            <a:endParaRPr lang="en-US" dirty="0"/>
          </a:p>
        </p:txBody>
      </p:sp>
      <p:sp>
        <p:nvSpPr>
          <p:cNvPr id="4" name="Slide Number Placeholder 3"/>
          <p:cNvSpPr>
            <a:spLocks noGrp="1"/>
          </p:cNvSpPr>
          <p:nvPr>
            <p:ph type="sldNum" sz="quarter" idx="10"/>
          </p:nvPr>
        </p:nvSpPr>
        <p:spPr/>
        <p:txBody>
          <a:bodyPr/>
          <a:lstStyle/>
          <a:p>
            <a:fld id="{A04AE9E4-F955-42AF-93D2-88EB3DB62DF3}" type="slidenum">
              <a:rPr lang="en-US" smtClean="0"/>
              <a:pPr/>
              <a:t>19</a:t>
            </a:fld>
            <a:endParaRPr lang="en-US"/>
          </a:p>
        </p:txBody>
      </p:sp>
    </p:spTree>
    <p:extLst>
      <p:ext uri="{BB962C8B-B14F-4D97-AF65-F5344CB8AC3E}">
        <p14:creationId xmlns:p14="http://schemas.microsoft.com/office/powerpoint/2010/main" val="4235284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potential smaller FSS footprint</a:t>
            </a:r>
            <a:r>
              <a:rPr lang="en-US" baseline="0" dirty="0" smtClean="0"/>
              <a:t> (smaller tanks) associated with piped bypass design, could require less rock excavation and other less aggressive construction elements.</a:t>
            </a:r>
            <a:endParaRPr lang="en-US" dirty="0"/>
          </a:p>
        </p:txBody>
      </p:sp>
      <p:sp>
        <p:nvSpPr>
          <p:cNvPr id="4" name="Slide Number Placeholder 3"/>
          <p:cNvSpPr>
            <a:spLocks noGrp="1"/>
          </p:cNvSpPr>
          <p:nvPr>
            <p:ph type="sldNum" sz="quarter" idx="10"/>
          </p:nvPr>
        </p:nvSpPr>
        <p:spPr/>
        <p:txBody>
          <a:bodyPr/>
          <a:lstStyle/>
          <a:p>
            <a:fld id="{A04AE9E4-F955-42AF-93D2-88EB3DB62DF3}" type="slidenum">
              <a:rPr lang="en-US" smtClean="0"/>
              <a:pPr/>
              <a:t>22</a:t>
            </a:fld>
            <a:endParaRPr lang="en-US"/>
          </a:p>
        </p:txBody>
      </p:sp>
    </p:spTree>
    <p:extLst>
      <p:ext uri="{BB962C8B-B14F-4D97-AF65-F5344CB8AC3E}">
        <p14:creationId xmlns:p14="http://schemas.microsoft.com/office/powerpoint/2010/main" val="3939811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30000" dirty="0" smtClean="0"/>
              <a:t>1 </a:t>
            </a:r>
            <a:r>
              <a:rPr lang="en-US" sz="1200" dirty="0" smtClean="0"/>
              <a:t>During the first year of the Cougar Water Temperature Control Tower construction, the Cougar Reservoir drawdown coupled with two large storms and a slope failure on Rush Creek upstream of the dam resulted in unexpected high turbidity below the dam between December 31, 2002 and February 3, 2003. A supplemental information report and EA was completed to investigate whether the turbidity had caused significant impacts to the river environment and alternative methods of operating Cougar Reservoir during the remaining 2 years of construction to address any identified impacts. It was determined that maintaining the reservoir at 1450’ prevented identified sediment transport and turbidity impacts. Managing the reservoir at elevation 1,450 during the remainder of construction kept turbidity in the </a:t>
            </a:r>
            <a:r>
              <a:rPr lang="en-US" sz="1200" dirty="0" err="1" smtClean="0"/>
              <a:t>mainstem</a:t>
            </a:r>
            <a:r>
              <a:rPr lang="en-US" sz="1200" dirty="0" smtClean="0"/>
              <a:t> McKenzie within successful fishable limits and, although the river was high, good insect hatches were reported. </a:t>
            </a:r>
          </a:p>
          <a:p>
            <a:endParaRPr lang="en-US" sz="1200" b="0" i="0" u="none" strike="noStrike" kern="1200" baseline="0" dirty="0" smtClean="0">
              <a:solidFill>
                <a:schemeClr val="tx1"/>
              </a:solidFill>
              <a:latin typeface="+mn-lt"/>
              <a:ea typeface="+mn-ea"/>
              <a:cs typeface="+mn-cs"/>
            </a:endParaRPr>
          </a:p>
          <a:p>
            <a:r>
              <a:rPr lang="en-US" sz="1200" baseline="30000" dirty="0" smtClean="0"/>
              <a:t>2 </a:t>
            </a:r>
            <a:r>
              <a:rPr lang="en-US" sz="1200" b="0" i="0" u="none" strike="noStrike" kern="1200" baseline="0" dirty="0" smtClean="0">
                <a:solidFill>
                  <a:schemeClr val="tx1"/>
                </a:solidFill>
                <a:latin typeface="+mn-lt"/>
                <a:ea typeface="+mn-ea"/>
                <a:cs typeface="+mn-cs"/>
              </a:rPr>
              <a:t>In 2009, the Portland District completed the Reconnaissance Phase (Phase I) of the COP as described in the 2008 </a:t>
            </a:r>
            <a:r>
              <a:rPr lang="en-US" sz="1200" b="0" i="0" u="none" strike="noStrike" kern="1200" baseline="0" dirty="0" err="1" smtClean="0">
                <a:solidFill>
                  <a:schemeClr val="tx1"/>
                </a:solidFill>
                <a:latin typeface="+mn-lt"/>
                <a:ea typeface="+mn-ea"/>
                <a:cs typeface="+mn-cs"/>
              </a:rPr>
              <a:t>BiOp</a:t>
            </a:r>
            <a:r>
              <a:rPr lang="en-US" sz="1200" b="0" i="0" u="none" strike="noStrike" kern="1200" baseline="0" dirty="0" smtClean="0">
                <a:solidFill>
                  <a:schemeClr val="tx1"/>
                </a:solidFill>
                <a:latin typeface="+mn-lt"/>
                <a:ea typeface="+mn-ea"/>
                <a:cs typeface="+mn-cs"/>
              </a:rPr>
              <a:t> RPA (measure 4.13). The Phase I COP Report identified a range of structural and operational measures to be considered, established preliminary system-wide priorities, and outlined a process to formulate and evaluate alternatives during the COP Phase II effort. </a:t>
            </a:r>
          </a:p>
          <a:p>
            <a:endParaRPr lang="en-US" sz="1200" baseline="30000" dirty="0" smtClean="0"/>
          </a:p>
          <a:p>
            <a:r>
              <a:rPr lang="en-US" sz="1200" baseline="30000" dirty="0" smtClean="0"/>
              <a:t>3 </a:t>
            </a:r>
            <a:r>
              <a:rPr lang="en-US" sz="1200" b="0" i="0" u="none" strike="noStrike" kern="1200" baseline="0" dirty="0" smtClean="0">
                <a:solidFill>
                  <a:schemeClr val="tx1"/>
                </a:solidFill>
                <a:latin typeface="+mn-lt"/>
                <a:ea typeface="+mn-ea"/>
                <a:cs typeface="+mn-cs"/>
              </a:rPr>
              <a:t>Using the latest biological study results and analysis of feasibility, this Phase II report provides determinations regarding the feasibility of fish passage, water temperature control, and other related structural, operational, or habitat improvement alternatives. It provides specific recommendations for improving biological conditions for ESA-listed anadromous fish species in the Willamette system, includes recommendations for major structural and operational changes, and considers the potential effects of implementing proposed alternative(s) on ESA-listed resident fish (bull trout and Oregon chub). The process used to evaluate </a:t>
            </a:r>
            <a:r>
              <a:rPr lang="en-US" sz="1200" b="0" i="0" u="none" strike="noStrike" kern="1200" baseline="0" dirty="0" err="1" smtClean="0">
                <a:solidFill>
                  <a:schemeClr val="tx1"/>
                </a:solidFill>
                <a:latin typeface="+mn-lt"/>
                <a:ea typeface="+mn-ea"/>
                <a:cs typeface="+mn-cs"/>
              </a:rPr>
              <a:t>subbasin</a:t>
            </a:r>
            <a:r>
              <a:rPr lang="en-US" sz="1200" b="0" i="0" u="none" strike="noStrike" kern="1200" baseline="0" dirty="0" smtClean="0">
                <a:solidFill>
                  <a:schemeClr val="tx1"/>
                </a:solidFill>
                <a:latin typeface="+mn-lt"/>
                <a:ea typeface="+mn-ea"/>
                <a:cs typeface="+mn-cs"/>
              </a:rPr>
              <a:t> alternatives and system-wide scenarios for biological benefit, technical feasibility and cost-effectiveness was completed in several steps </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3EF162-95D0-42FB-9D8D-7153835C2BD8}"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007068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Increases likelihood</a:t>
            </a:r>
            <a:r>
              <a:rPr lang="en-US" baseline="0" dirty="0" smtClean="0"/>
              <a:t> of project success in successfully passing Chinook and bull trout downstream and a</a:t>
            </a:r>
            <a:r>
              <a:rPr lang="en-US" dirty="0" smtClean="0"/>
              <a:t>voids the</a:t>
            </a:r>
            <a:r>
              <a:rPr lang="en-US" baseline="0" dirty="0" smtClean="0"/>
              <a:t> risk of having to request additional funds for post-construction modifications.</a:t>
            </a:r>
            <a:endParaRPr lang="en-US" dirty="0"/>
          </a:p>
        </p:txBody>
      </p:sp>
      <p:sp>
        <p:nvSpPr>
          <p:cNvPr id="4" name="Slide Number Placeholder 3"/>
          <p:cNvSpPr>
            <a:spLocks noGrp="1"/>
          </p:cNvSpPr>
          <p:nvPr>
            <p:ph type="sldNum" sz="quarter" idx="10"/>
          </p:nvPr>
        </p:nvSpPr>
        <p:spPr/>
        <p:txBody>
          <a:bodyPr/>
          <a:lstStyle/>
          <a:p>
            <a:fld id="{A04AE9E4-F955-42AF-93D2-88EB3DB62DF3}" type="slidenum">
              <a:rPr lang="en-US" smtClean="0"/>
              <a:pPr/>
              <a:t>23</a:t>
            </a:fld>
            <a:endParaRPr lang="en-US"/>
          </a:p>
        </p:txBody>
      </p:sp>
    </p:spTree>
    <p:extLst>
      <p:ext uri="{BB962C8B-B14F-4D97-AF65-F5344CB8AC3E}">
        <p14:creationId xmlns:p14="http://schemas.microsoft.com/office/powerpoint/2010/main" val="1292815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Incorporating piped bypass could be accomplished without delaying the current schedule, however,</a:t>
            </a:r>
            <a:r>
              <a:rPr lang="en-US" baseline="0" dirty="0" smtClean="0"/>
              <a:t> it would take additional up-front effort to design the pipes and bypass portions of the facility.</a:t>
            </a:r>
            <a:endParaRPr lang="en-US" dirty="0"/>
          </a:p>
        </p:txBody>
      </p:sp>
      <p:sp>
        <p:nvSpPr>
          <p:cNvPr id="4" name="Slide Number Placeholder 3"/>
          <p:cNvSpPr>
            <a:spLocks noGrp="1"/>
          </p:cNvSpPr>
          <p:nvPr>
            <p:ph type="sldNum" sz="quarter" idx="10"/>
          </p:nvPr>
        </p:nvSpPr>
        <p:spPr/>
        <p:txBody>
          <a:bodyPr/>
          <a:lstStyle/>
          <a:p>
            <a:fld id="{A04AE9E4-F955-42AF-93D2-88EB3DB62DF3}" type="slidenum">
              <a:rPr lang="en-US" smtClean="0"/>
              <a:pPr/>
              <a:t>25</a:t>
            </a:fld>
            <a:endParaRPr lang="en-US"/>
          </a:p>
        </p:txBody>
      </p:sp>
    </p:spTree>
    <p:extLst>
      <p:ext uri="{BB962C8B-B14F-4D97-AF65-F5344CB8AC3E}">
        <p14:creationId xmlns:p14="http://schemas.microsoft.com/office/powerpoint/2010/main" val="1856089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Piped bypass must</a:t>
            </a:r>
            <a:r>
              <a:rPr lang="en-US" baseline="0" dirty="0" smtClean="0"/>
              <a:t> be incorporated into the current design for the best chance of success.</a:t>
            </a:r>
            <a:endParaRPr lang="en-US" dirty="0"/>
          </a:p>
        </p:txBody>
      </p:sp>
      <p:sp>
        <p:nvSpPr>
          <p:cNvPr id="4" name="Slide Number Placeholder 3"/>
          <p:cNvSpPr>
            <a:spLocks noGrp="1"/>
          </p:cNvSpPr>
          <p:nvPr>
            <p:ph type="sldNum" sz="quarter" idx="10"/>
          </p:nvPr>
        </p:nvSpPr>
        <p:spPr/>
        <p:txBody>
          <a:bodyPr/>
          <a:lstStyle/>
          <a:p>
            <a:fld id="{A04AE9E4-F955-42AF-93D2-88EB3DB62DF3}" type="slidenum">
              <a:rPr lang="en-US" smtClean="0"/>
              <a:pPr/>
              <a:t>26</a:t>
            </a:fld>
            <a:endParaRPr lang="en-US"/>
          </a:p>
        </p:txBody>
      </p:sp>
    </p:spTree>
    <p:extLst>
      <p:ext uri="{BB962C8B-B14F-4D97-AF65-F5344CB8AC3E}">
        <p14:creationId xmlns:p14="http://schemas.microsoft.com/office/powerpoint/2010/main" val="1091212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imes New Roman" pitchFamily="18" charset="0"/>
                <a:ea typeface="+mn-ea"/>
                <a:cs typeface="+mn-cs"/>
              </a:rPr>
              <a:t>Eggs and Fry </a:t>
            </a:r>
            <a:endParaRPr lang="en-US" sz="1200" kern="1200" dirty="0" smtClean="0">
              <a:solidFill>
                <a:schemeClr val="tx1"/>
              </a:solidFill>
              <a:effectLst/>
              <a:latin typeface="Times New Roman" pitchFamily="18" charset="0"/>
              <a:ea typeface="+mn-ea"/>
              <a:cs typeface="+mn-cs"/>
            </a:endParaRPr>
          </a:p>
          <a:p>
            <a:pPr lvl="0"/>
            <a:r>
              <a:rPr lang="en-US" sz="1200" kern="1200" dirty="0" smtClean="0">
                <a:solidFill>
                  <a:schemeClr val="tx1"/>
                </a:solidFill>
                <a:effectLst/>
                <a:latin typeface="Times New Roman" pitchFamily="18" charset="0"/>
                <a:ea typeface="+mn-ea"/>
                <a:cs typeface="+mn-cs"/>
              </a:rPr>
              <a:t>Females can have 2,500-6,000 eggs; larger/older females tend to have more and larger eggs, which translates into higher reproductive success</a:t>
            </a:r>
          </a:p>
          <a:p>
            <a:pPr lvl="0"/>
            <a:r>
              <a:rPr lang="en-US" sz="1200" kern="1200" dirty="0" smtClean="0">
                <a:solidFill>
                  <a:schemeClr val="tx1"/>
                </a:solidFill>
                <a:effectLst/>
                <a:latin typeface="Times New Roman" pitchFamily="18" charset="0"/>
                <a:ea typeface="+mn-ea"/>
                <a:cs typeface="+mn-cs"/>
              </a:rPr>
              <a:t>Only 2-8% of fish live through the fry stage to become </a:t>
            </a:r>
            <a:r>
              <a:rPr lang="en-US" sz="1200" kern="1200" dirty="0" err="1" smtClean="0">
                <a:solidFill>
                  <a:schemeClr val="tx1"/>
                </a:solidFill>
                <a:effectLst/>
                <a:latin typeface="Times New Roman" pitchFamily="18" charset="0"/>
                <a:ea typeface="+mn-ea"/>
                <a:cs typeface="+mn-cs"/>
              </a:rPr>
              <a:t>smolts</a:t>
            </a:r>
            <a:r>
              <a:rPr lang="en-US" sz="1200" kern="1200" dirty="0" smtClean="0">
                <a:solidFill>
                  <a:schemeClr val="tx1"/>
                </a:solidFill>
                <a:effectLst/>
                <a:latin typeface="Times New Roman" pitchFamily="18" charset="0"/>
                <a:ea typeface="+mn-ea"/>
                <a:cs typeface="+mn-cs"/>
              </a:rPr>
              <a:t> </a:t>
            </a:r>
          </a:p>
          <a:p>
            <a:pPr lvl="0"/>
            <a:r>
              <a:rPr lang="en-US" sz="1200" kern="1200" dirty="0" smtClean="0">
                <a:solidFill>
                  <a:schemeClr val="tx1"/>
                </a:solidFill>
                <a:effectLst/>
                <a:latin typeface="Times New Roman" pitchFamily="18" charset="0"/>
                <a:ea typeface="+mn-ea"/>
                <a:cs typeface="+mn-cs"/>
              </a:rPr>
              <a:t>Newly hatched fish are called “</a:t>
            </a:r>
            <a:r>
              <a:rPr lang="en-US" sz="1200" kern="1200" dirty="0" err="1" smtClean="0">
                <a:solidFill>
                  <a:schemeClr val="tx1"/>
                </a:solidFill>
                <a:effectLst/>
                <a:latin typeface="Times New Roman" pitchFamily="18" charset="0"/>
                <a:ea typeface="+mn-ea"/>
                <a:cs typeface="+mn-cs"/>
              </a:rPr>
              <a:t>alevins</a:t>
            </a:r>
            <a:r>
              <a:rPr lang="en-US" sz="1200" kern="1200" dirty="0" smtClean="0">
                <a:solidFill>
                  <a:schemeClr val="tx1"/>
                </a:solidFill>
                <a:effectLst/>
                <a:latin typeface="Times New Roman" pitchFamily="18" charset="0"/>
                <a:ea typeface="+mn-ea"/>
                <a:cs typeface="+mn-cs"/>
              </a:rPr>
              <a:t>” and remain in the gravel for 3-7 weeks. </a:t>
            </a:r>
          </a:p>
          <a:p>
            <a:pPr lvl="0"/>
            <a:r>
              <a:rPr lang="en-US" sz="1200" kern="1200" dirty="0" err="1" smtClean="0">
                <a:solidFill>
                  <a:schemeClr val="tx1"/>
                </a:solidFill>
                <a:effectLst/>
                <a:latin typeface="Times New Roman" pitchFamily="18" charset="0"/>
                <a:ea typeface="+mn-ea"/>
                <a:cs typeface="+mn-cs"/>
              </a:rPr>
              <a:t>Alevins</a:t>
            </a:r>
            <a:r>
              <a:rPr lang="en-US" sz="1200" kern="1200" dirty="0" smtClean="0">
                <a:solidFill>
                  <a:schemeClr val="tx1"/>
                </a:solidFill>
                <a:effectLst/>
                <a:latin typeface="Times New Roman" pitchFamily="18" charset="0"/>
                <a:ea typeface="+mn-ea"/>
                <a:cs typeface="+mn-cs"/>
              </a:rPr>
              <a:t> feed from the same yolk sack that sustained them in the egg. Once the yolk sack is absorbed, the fish have to emerge from the gravel to feed. This is when they become “fry”.</a:t>
            </a:r>
            <a:endParaRPr lang="en-US"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A04AE9E4-F955-42AF-93D2-88EB3DB62DF3}" type="slidenum">
              <a:rPr lang="en-US" smtClean="0"/>
              <a:pPr/>
              <a:t>27</a:t>
            </a:fld>
            <a:endParaRPr lang="en-US"/>
          </a:p>
        </p:txBody>
      </p:sp>
    </p:spTree>
    <p:extLst>
      <p:ext uri="{BB962C8B-B14F-4D97-AF65-F5344CB8AC3E}">
        <p14:creationId xmlns:p14="http://schemas.microsoft.com/office/powerpoint/2010/main" val="3803742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earlier PDT, three of the six alternatives included bypass through the tower.</a:t>
            </a:r>
            <a:endParaRPr lang="en-US" dirty="0"/>
          </a:p>
        </p:txBody>
      </p:sp>
      <p:sp>
        <p:nvSpPr>
          <p:cNvPr id="4" name="Slide Number Placeholder 3"/>
          <p:cNvSpPr>
            <a:spLocks noGrp="1"/>
          </p:cNvSpPr>
          <p:nvPr>
            <p:ph type="sldNum" sz="quarter" idx="10"/>
          </p:nvPr>
        </p:nvSpPr>
        <p:spPr/>
        <p:txBody>
          <a:bodyPr/>
          <a:lstStyle/>
          <a:p>
            <a:fld id="{A04AE9E4-F955-42AF-93D2-88EB3DB62DF3}" type="slidenum">
              <a:rPr lang="en-US" smtClean="0"/>
              <a:pPr/>
              <a:t>3</a:t>
            </a:fld>
            <a:endParaRPr lang="en-US"/>
          </a:p>
        </p:txBody>
      </p:sp>
    </p:spTree>
    <p:extLst>
      <p:ext uri="{BB962C8B-B14F-4D97-AF65-F5344CB8AC3E}">
        <p14:creationId xmlns:p14="http://schemas.microsoft.com/office/powerpoint/2010/main" val="3981523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 an internal USACE process, the preliminary preferred alternative was:</a:t>
            </a:r>
            <a:r>
              <a:rPr lang="en-US" baseline="0" dirty="0" smtClean="0"/>
              <a:t> Floating Screen Structure with trap and haul.</a:t>
            </a:r>
            <a:endParaRPr lang="en-US" dirty="0"/>
          </a:p>
        </p:txBody>
      </p:sp>
      <p:sp>
        <p:nvSpPr>
          <p:cNvPr id="4" name="Slide Number Placeholder 3"/>
          <p:cNvSpPr>
            <a:spLocks noGrp="1"/>
          </p:cNvSpPr>
          <p:nvPr>
            <p:ph type="sldNum" sz="quarter" idx="10"/>
          </p:nvPr>
        </p:nvSpPr>
        <p:spPr/>
        <p:txBody>
          <a:bodyPr/>
          <a:lstStyle/>
          <a:p>
            <a:fld id="{A04AE9E4-F955-42AF-93D2-88EB3DB62DF3}" type="slidenum">
              <a:rPr lang="en-US" smtClean="0"/>
              <a:pPr/>
              <a:t>4</a:t>
            </a:fld>
            <a:endParaRPr lang="en-US"/>
          </a:p>
        </p:txBody>
      </p:sp>
    </p:spTree>
    <p:extLst>
      <p:ext uri="{BB962C8B-B14F-4D97-AF65-F5344CB8AC3E}">
        <p14:creationId xmlns:p14="http://schemas.microsoft.com/office/powerpoint/2010/main" val="1887696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many reasons the </a:t>
            </a:r>
            <a:r>
              <a:rPr lang="en-US" baseline="0" dirty="0" smtClean="0"/>
              <a:t>Floating Screen Structure with trap and haul was thought to be the best alternative although there was no clear evidence that</a:t>
            </a:r>
            <a:r>
              <a:rPr lang="en-US" dirty="0" smtClean="0"/>
              <a:t> this type of facility would provide</a:t>
            </a:r>
            <a:r>
              <a:rPr lang="en-US" baseline="0" dirty="0" smtClean="0"/>
              <a:t> “replacement” of fish used for re-introduction above Cougar Dam.</a:t>
            </a:r>
            <a:endParaRPr lang="en-US" dirty="0"/>
          </a:p>
        </p:txBody>
      </p:sp>
      <p:sp>
        <p:nvSpPr>
          <p:cNvPr id="4" name="Slide Number Placeholder 3"/>
          <p:cNvSpPr>
            <a:spLocks noGrp="1"/>
          </p:cNvSpPr>
          <p:nvPr>
            <p:ph type="sldNum" sz="quarter" idx="10"/>
          </p:nvPr>
        </p:nvSpPr>
        <p:spPr/>
        <p:txBody>
          <a:bodyPr/>
          <a:lstStyle/>
          <a:p>
            <a:fld id="{A04AE9E4-F955-42AF-93D2-88EB3DB62DF3}" type="slidenum">
              <a:rPr lang="en-US" smtClean="0"/>
              <a:pPr/>
              <a:t>5</a:t>
            </a:fld>
            <a:endParaRPr lang="en-US"/>
          </a:p>
        </p:txBody>
      </p:sp>
    </p:spTree>
    <p:extLst>
      <p:ext uri="{BB962C8B-B14F-4D97-AF65-F5344CB8AC3E}">
        <p14:creationId xmlns:p14="http://schemas.microsoft.com/office/powerpoint/2010/main" val="2427066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current design for downstream</a:t>
            </a:r>
            <a:r>
              <a:rPr lang="en-US" baseline="0" dirty="0" smtClean="0"/>
              <a:t> passage at Cougar Dam includes two screened collection entrances  (400 and 600 </a:t>
            </a:r>
            <a:r>
              <a:rPr lang="en-US" baseline="0" dirty="0" err="1" smtClean="0"/>
              <a:t>cfs</a:t>
            </a:r>
            <a:r>
              <a:rPr lang="en-US" baseline="0" dirty="0" smtClean="0"/>
              <a:t>), a series of tanks for holding fish, and an amphibious vehicle for transportation.</a:t>
            </a:r>
            <a:endParaRPr lang="en-US" dirty="0"/>
          </a:p>
        </p:txBody>
      </p:sp>
      <p:sp>
        <p:nvSpPr>
          <p:cNvPr id="4" name="Slide Number Placeholder 3"/>
          <p:cNvSpPr>
            <a:spLocks noGrp="1"/>
          </p:cNvSpPr>
          <p:nvPr>
            <p:ph type="sldNum" sz="quarter" idx="10"/>
          </p:nvPr>
        </p:nvSpPr>
        <p:spPr/>
        <p:txBody>
          <a:bodyPr/>
          <a:lstStyle/>
          <a:p>
            <a:fld id="{C13EF162-95D0-42FB-9D8D-7153835C2BD8}"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069293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current design for downstream</a:t>
            </a:r>
            <a:r>
              <a:rPr lang="en-US" baseline="0" dirty="0" smtClean="0"/>
              <a:t> passage at Cougar Dam proposes to operate over a range of 158 feet from an elevation of 1532 feet to 1690 feet.</a:t>
            </a:r>
            <a:endParaRPr lang="en-US" dirty="0"/>
          </a:p>
        </p:txBody>
      </p:sp>
      <p:sp>
        <p:nvSpPr>
          <p:cNvPr id="4" name="Slide Number Placeholder 3"/>
          <p:cNvSpPr>
            <a:spLocks noGrp="1"/>
          </p:cNvSpPr>
          <p:nvPr>
            <p:ph type="sldNum" sz="quarter" idx="10"/>
          </p:nvPr>
        </p:nvSpPr>
        <p:spPr/>
        <p:txBody>
          <a:bodyPr/>
          <a:lstStyle/>
          <a:p>
            <a:fld id="{A04AE9E4-F955-42AF-93D2-88EB3DB62DF3}" type="slidenum">
              <a:rPr lang="en-US" smtClean="0"/>
              <a:pPr/>
              <a:t>7</a:t>
            </a:fld>
            <a:endParaRPr lang="en-US"/>
          </a:p>
        </p:txBody>
      </p:sp>
    </p:spTree>
    <p:extLst>
      <p:ext uri="{BB962C8B-B14F-4D97-AF65-F5344CB8AC3E}">
        <p14:creationId xmlns:p14="http://schemas.microsoft.com/office/powerpoint/2010/main" val="1052882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Fish are to be diverted into fish separator (by size) and into holding tanks prior</a:t>
            </a:r>
            <a:r>
              <a:rPr lang="en-US" baseline="0" dirty="0" smtClean="0"/>
              <a:t> to loading into the transportation vehicle. </a:t>
            </a:r>
            <a:r>
              <a:rPr lang="en-US" dirty="0" smtClean="0"/>
              <a:t> </a:t>
            </a:r>
            <a:endParaRPr lang="en-US" dirty="0"/>
          </a:p>
        </p:txBody>
      </p:sp>
      <p:sp>
        <p:nvSpPr>
          <p:cNvPr id="4" name="Slide Number Placeholder 3"/>
          <p:cNvSpPr>
            <a:spLocks noGrp="1"/>
          </p:cNvSpPr>
          <p:nvPr>
            <p:ph type="sldNum" sz="quarter" idx="10"/>
          </p:nvPr>
        </p:nvSpPr>
        <p:spPr/>
        <p:txBody>
          <a:bodyPr/>
          <a:lstStyle/>
          <a:p>
            <a:fld id="{A04AE9E4-F955-42AF-93D2-88EB3DB62DF3}" type="slidenum">
              <a:rPr lang="en-US" smtClean="0"/>
              <a:pPr/>
              <a:t>8</a:t>
            </a:fld>
            <a:endParaRPr lang="en-US"/>
          </a:p>
        </p:txBody>
      </p:sp>
    </p:spTree>
    <p:extLst>
      <p:ext uri="{BB962C8B-B14F-4D97-AF65-F5344CB8AC3E}">
        <p14:creationId xmlns:p14="http://schemas.microsoft.com/office/powerpoint/2010/main" val="63112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4AE9E4-F955-42AF-93D2-88EB3DB62DF3}" type="slidenum">
              <a:rPr lang="en-US" smtClean="0"/>
              <a:pPr/>
              <a:t>10</a:t>
            </a:fld>
            <a:endParaRPr lang="en-US"/>
          </a:p>
        </p:txBody>
      </p:sp>
    </p:spTree>
    <p:extLst>
      <p:ext uri="{BB962C8B-B14F-4D97-AF65-F5344CB8AC3E}">
        <p14:creationId xmlns:p14="http://schemas.microsoft.com/office/powerpoint/2010/main" val="2143621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A2A553E9-71A8-478E-B1BC-B662609D482A}" type="datetime1">
              <a:rPr lang="en-US"/>
              <a:pPr>
                <a:defRPr/>
              </a:pPr>
              <a:t>4/24/2018</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CEB0745B-D1D8-487D-9F15-049E41E4F9B8}" type="slidenum">
              <a:rPr lang="en-US"/>
              <a:pPr>
                <a:defRPr/>
              </a:pPr>
              <a:t>‹#›</a:t>
            </a:fld>
            <a:endParaRPr 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5D46DC-AA0A-4DF2-A517-78AE4CD689EF}" type="datetime1">
              <a:rPr lang="en-US"/>
              <a:pPr>
                <a:defRPr/>
              </a:pPr>
              <a:t>4/24/2018</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12C33CEF-0E3B-498E-8119-A2ACFD32E081}" type="slidenum">
              <a:rPr lang="en-US"/>
              <a:pPr>
                <a:defRPr/>
              </a:pPr>
              <a:t>‹#›</a:t>
            </a:fld>
            <a:endParaRPr 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1AB2D5-C8D4-4442-8048-A835827288BF}" type="datetime1">
              <a:rPr lang="en-US"/>
              <a:pPr>
                <a:defRPr/>
              </a:pPr>
              <a:t>4/24/2018</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948E52FD-B0DD-480C-A788-BD23E8A0E23E}" type="slidenum">
              <a:rPr lang="en-US"/>
              <a:pPr>
                <a:defRPr/>
              </a:pPr>
              <a:t>‹#›</a:t>
            </a:fld>
            <a:endParaRPr 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47"/>
            <a:ext cx="8382000" cy="806451"/>
          </a:xfrm>
          <a:prstGeom prst="rect">
            <a:avLst/>
          </a:prstGeom>
          <a:noFill/>
          <a:ln w="9525">
            <a:noFill/>
            <a:miter lim="800000"/>
            <a:headEnd/>
            <a:tailEnd/>
          </a:ln>
        </p:spPr>
        <p:txBody>
          <a:bodyPr/>
          <a:lstStyle>
            <a:lvl1pPr>
              <a:defRPr sz="1800" baseline="0">
                <a:solidFill>
                  <a:schemeClr val="tx1">
                    <a:lumMod val="75000"/>
                    <a:lumOff val="25000"/>
                  </a:schemeClr>
                </a:solidFill>
              </a:defRPr>
            </a:lvl1pPr>
          </a:lstStyle>
          <a:p>
            <a:pPr lvl="0"/>
            <a:r>
              <a:rPr lang="en-US" smtClean="0"/>
              <a:t>Click to edit Master title style</a:t>
            </a:r>
            <a:endParaRPr lang="en-US" dirty="0" smtClean="0"/>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a:lstStyle>
            <a:lvl1pPr marL="0" indent="0">
              <a:buNone/>
              <a:defRPr sz="1350">
                <a:solidFill>
                  <a:schemeClr val="tx1">
                    <a:lumMod val="75000"/>
                    <a:lumOff val="25000"/>
                  </a:schemeClr>
                </a:solidFill>
              </a:defRPr>
            </a:lvl1pPr>
            <a:lvl2pPr>
              <a:defRPr sz="1350">
                <a:solidFill>
                  <a:schemeClr val="tx1">
                    <a:lumMod val="75000"/>
                    <a:lumOff val="25000"/>
                  </a:schemeClr>
                </a:solidFill>
              </a:defRPr>
            </a:lvl2pPr>
            <a:lvl3pPr>
              <a:defRPr sz="1125">
                <a:solidFill>
                  <a:schemeClr val="tx1">
                    <a:lumMod val="75000"/>
                    <a:lumOff val="25000"/>
                  </a:schemeClr>
                </a:solidFill>
              </a:defRPr>
            </a:lvl3pPr>
            <a:lvl4pPr>
              <a:defRPr sz="1125">
                <a:solidFill>
                  <a:schemeClr val="tx1">
                    <a:lumMod val="75000"/>
                    <a:lumOff val="25000"/>
                  </a:schemeClr>
                </a:solidFill>
              </a:defRPr>
            </a:lvl4pPr>
            <a:lvl5pPr>
              <a:defRPr sz="1125">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7" name="Slide Number Placeholder 2"/>
          <p:cNvSpPr>
            <a:spLocks noGrp="1"/>
          </p:cNvSpPr>
          <p:nvPr>
            <p:ph type="sldNum" sz="quarter" idx="4"/>
          </p:nvPr>
        </p:nvSpPr>
        <p:spPr>
          <a:xfrm>
            <a:off x="4084640" y="6425806"/>
            <a:ext cx="733425" cy="241214"/>
          </a:xfrm>
          <a:prstGeom prst="rect">
            <a:avLst/>
          </a:prstGeom>
        </p:spPr>
        <p:txBody>
          <a:bodyPr anchor="ctr"/>
          <a:lstStyle>
            <a:lvl1pPr algn="ctr">
              <a:defRPr sz="422">
                <a:solidFill>
                  <a:schemeClr val="tx1">
                    <a:lumMod val="75000"/>
                    <a:lumOff val="25000"/>
                  </a:schemeClr>
                </a:solidFill>
              </a:defRPr>
            </a:lvl1pPr>
          </a:lstStyle>
          <a:p>
            <a:fld id="{0D0E9D3B-CB56-40AE-B0A9-8DA5E1AEFDB7}" type="slidenum">
              <a:rPr lang="en-US" smtClean="0">
                <a:solidFill>
                  <a:srgbClr val="000000">
                    <a:lumMod val="75000"/>
                    <a:lumOff val="25000"/>
                  </a:srgbClr>
                </a:solidFill>
              </a:rPr>
              <a:pPr/>
              <a:t>‹#›</a:t>
            </a:fld>
            <a:endParaRPr lang="en-US" dirty="0">
              <a:solidFill>
                <a:srgbClr val="000000">
                  <a:lumMod val="75000"/>
                  <a:lumOff val="25000"/>
                </a:srgbClr>
              </a:solidFill>
            </a:endParaRPr>
          </a:p>
        </p:txBody>
      </p:sp>
    </p:spTree>
    <p:extLst>
      <p:ext uri="{BB962C8B-B14F-4D97-AF65-F5344CB8AC3E}">
        <p14:creationId xmlns:p14="http://schemas.microsoft.com/office/powerpoint/2010/main" val="88757174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4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2"/>
          <a:lstStyle>
            <a:lvl1pPr marL="0" indent="0">
              <a:buNone/>
              <a:defRPr sz="1350">
                <a:solidFill>
                  <a:schemeClr val="tx1">
                    <a:lumMod val="75000"/>
                    <a:lumOff val="25000"/>
                  </a:schemeClr>
                </a:solidFill>
              </a:defRPr>
            </a:lvl1pPr>
            <a:lvl2pPr>
              <a:defRPr sz="1350">
                <a:solidFill>
                  <a:schemeClr val="tx1">
                    <a:lumMod val="75000"/>
                    <a:lumOff val="25000"/>
                  </a:schemeClr>
                </a:solidFill>
              </a:defRPr>
            </a:lvl2pPr>
            <a:lvl3pPr>
              <a:defRPr sz="1125">
                <a:solidFill>
                  <a:schemeClr val="tx1">
                    <a:lumMod val="75000"/>
                    <a:lumOff val="25000"/>
                  </a:schemeClr>
                </a:solidFill>
              </a:defRPr>
            </a:lvl3pPr>
            <a:lvl4pPr>
              <a:defRPr sz="1125">
                <a:solidFill>
                  <a:schemeClr val="tx1">
                    <a:lumMod val="75000"/>
                    <a:lumOff val="25000"/>
                  </a:schemeClr>
                </a:solidFill>
              </a:defRPr>
            </a:lvl4pPr>
            <a:lvl5pPr>
              <a:defRPr sz="1125">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7" name="Slide Number Placeholder 2"/>
          <p:cNvSpPr>
            <a:spLocks noGrp="1"/>
          </p:cNvSpPr>
          <p:nvPr>
            <p:ph type="sldNum" sz="quarter" idx="4"/>
          </p:nvPr>
        </p:nvSpPr>
        <p:spPr>
          <a:xfrm>
            <a:off x="4084640" y="6425806"/>
            <a:ext cx="733425" cy="241214"/>
          </a:xfrm>
          <a:prstGeom prst="rect">
            <a:avLst/>
          </a:prstGeom>
        </p:spPr>
        <p:txBody>
          <a:bodyPr anchor="ctr"/>
          <a:lstStyle>
            <a:lvl1pPr algn="ctr">
              <a:defRPr sz="422">
                <a:solidFill>
                  <a:schemeClr val="tx1">
                    <a:lumMod val="75000"/>
                    <a:lumOff val="25000"/>
                  </a:schemeClr>
                </a:solidFill>
              </a:defRPr>
            </a:lvl1pPr>
          </a:lstStyle>
          <a:p>
            <a:fld id="{0D0E9D3B-CB56-40AE-B0A9-8DA5E1AEFDB7}" type="slidenum">
              <a:rPr lang="en-US" smtClean="0">
                <a:solidFill>
                  <a:srgbClr val="000000">
                    <a:lumMod val="75000"/>
                    <a:lumOff val="25000"/>
                  </a:srgbClr>
                </a:solidFill>
              </a:rPr>
              <a:pPr/>
              <a:t>‹#›</a:t>
            </a:fld>
            <a:endParaRPr lang="en-US" dirty="0">
              <a:solidFill>
                <a:srgbClr val="000000">
                  <a:lumMod val="75000"/>
                  <a:lumOff val="25000"/>
                </a:srgbClr>
              </a:solidFill>
            </a:endParaRPr>
          </a:p>
        </p:txBody>
      </p:sp>
    </p:spTree>
    <p:extLst>
      <p:ext uri="{BB962C8B-B14F-4D97-AF65-F5344CB8AC3E}">
        <p14:creationId xmlns:p14="http://schemas.microsoft.com/office/powerpoint/2010/main" val="117111291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4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3"/>
          <a:lstStyle>
            <a:lvl1pPr marL="0" indent="0">
              <a:buNone/>
              <a:defRPr sz="1200">
                <a:solidFill>
                  <a:schemeClr val="tx1">
                    <a:lumMod val="75000"/>
                    <a:lumOff val="25000"/>
                  </a:schemeClr>
                </a:solidFill>
              </a:defRPr>
            </a:lvl1pPr>
            <a:lvl2pPr>
              <a:defRPr sz="1200">
                <a:solidFill>
                  <a:schemeClr val="tx1">
                    <a:lumMod val="75000"/>
                    <a:lumOff val="25000"/>
                  </a:schemeClr>
                </a:solidFill>
              </a:defRPr>
            </a:lvl2pPr>
            <a:lvl3pPr>
              <a:defRPr sz="1050">
                <a:solidFill>
                  <a:schemeClr val="tx1">
                    <a:lumMod val="75000"/>
                    <a:lumOff val="25000"/>
                  </a:schemeClr>
                </a:solidFill>
              </a:defRPr>
            </a:lvl3pPr>
            <a:lvl4pPr>
              <a:defRPr sz="1050">
                <a:solidFill>
                  <a:schemeClr val="tx1">
                    <a:lumMod val="75000"/>
                    <a:lumOff val="25000"/>
                  </a:schemeClr>
                </a:solidFill>
              </a:defRPr>
            </a:lvl4pPr>
            <a:lvl5pPr>
              <a:defRPr sz="105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7" name="Slide Number Placeholder 2"/>
          <p:cNvSpPr>
            <a:spLocks noGrp="1"/>
          </p:cNvSpPr>
          <p:nvPr>
            <p:ph type="sldNum" sz="quarter" idx="4"/>
          </p:nvPr>
        </p:nvSpPr>
        <p:spPr>
          <a:xfrm>
            <a:off x="4084640" y="6425806"/>
            <a:ext cx="733425" cy="241214"/>
          </a:xfrm>
          <a:prstGeom prst="rect">
            <a:avLst/>
          </a:prstGeom>
        </p:spPr>
        <p:txBody>
          <a:bodyPr anchor="ctr"/>
          <a:lstStyle>
            <a:lvl1pPr algn="ctr">
              <a:defRPr sz="422">
                <a:solidFill>
                  <a:schemeClr val="tx1">
                    <a:lumMod val="75000"/>
                    <a:lumOff val="25000"/>
                  </a:schemeClr>
                </a:solidFill>
              </a:defRPr>
            </a:lvl1pPr>
          </a:lstStyle>
          <a:p>
            <a:fld id="{0D0E9D3B-CB56-40AE-B0A9-8DA5E1AEFDB7}" type="slidenum">
              <a:rPr lang="en-US" smtClean="0">
                <a:solidFill>
                  <a:srgbClr val="000000">
                    <a:lumMod val="75000"/>
                    <a:lumOff val="25000"/>
                  </a:srgbClr>
                </a:solidFill>
              </a:rPr>
              <a:pPr/>
              <a:t>‹#›</a:t>
            </a:fld>
            <a:endParaRPr lang="en-US" dirty="0">
              <a:solidFill>
                <a:srgbClr val="000000">
                  <a:lumMod val="75000"/>
                  <a:lumOff val="25000"/>
                </a:srgbClr>
              </a:solidFill>
            </a:endParaRPr>
          </a:p>
        </p:txBody>
      </p:sp>
    </p:spTree>
    <p:extLst>
      <p:ext uri="{BB962C8B-B14F-4D97-AF65-F5344CB8AC3E}">
        <p14:creationId xmlns:p14="http://schemas.microsoft.com/office/powerpoint/2010/main" val="424908864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1519" baseline="0">
                <a:solidFill>
                  <a:schemeClr val="tx1">
                    <a:lumMod val="75000"/>
                    <a:lumOff val="25000"/>
                  </a:schemeClr>
                </a:solidFill>
              </a:defRPr>
            </a:lvl1pPr>
          </a:lstStyle>
          <a:p>
            <a:pPr lvl="0"/>
            <a:r>
              <a:rPr lang="en-US" smtClean="0"/>
              <a:t>Click to edit Master title style</a:t>
            </a:r>
            <a:endParaRPr lang="en-US" dirty="0" smtClean="0"/>
          </a:p>
        </p:txBody>
      </p:sp>
      <p:sp>
        <p:nvSpPr>
          <p:cNvPr id="6" name="Text Placeholder 5"/>
          <p:cNvSpPr>
            <a:spLocks noGrp="1"/>
          </p:cNvSpPr>
          <p:nvPr>
            <p:ph type="body" sz="quarter" idx="12"/>
          </p:nvPr>
        </p:nvSpPr>
        <p:spPr>
          <a:xfrm>
            <a:off x="304800" y="3687764"/>
            <a:ext cx="8382000" cy="854075"/>
          </a:xfrm>
        </p:spPr>
        <p:txBody>
          <a:bodyPr/>
          <a:lstStyle>
            <a:lvl1pPr marL="0" indent="0">
              <a:defRPr>
                <a:solidFill>
                  <a:schemeClr val="tx1">
                    <a:lumMod val="75000"/>
                    <a:lumOff val="25000"/>
                  </a:schemeClr>
                </a:solidFill>
              </a:defRPr>
            </a:lvl1pPr>
          </a:lstStyle>
          <a:p>
            <a:pPr lvl="0"/>
            <a:r>
              <a:rPr lang="en-US" smtClean="0"/>
              <a:t>Click to edit Master text styles</a:t>
            </a:r>
          </a:p>
        </p:txBody>
      </p:sp>
      <p:sp>
        <p:nvSpPr>
          <p:cNvPr id="10" name="Slide Number Placeholder 9"/>
          <p:cNvSpPr>
            <a:spLocks noGrp="1"/>
          </p:cNvSpPr>
          <p:nvPr>
            <p:ph type="sldNum" sz="quarter" idx="14"/>
          </p:nvPr>
        </p:nvSpPr>
        <p:spPr/>
        <p:txBody>
          <a:bodyPr/>
          <a:lstStyle/>
          <a:p>
            <a:fld id="{0D0E9D3B-CB56-40AE-B0A9-8DA5E1AEFDB7}" type="slidenum">
              <a:rPr lang="en-US" smtClean="0">
                <a:solidFill>
                  <a:srgbClr val="000000">
                    <a:lumMod val="75000"/>
                    <a:lumOff val="25000"/>
                  </a:srgbClr>
                </a:solidFill>
              </a:rPr>
              <a:pPr/>
              <a:t>‹#›</a:t>
            </a:fld>
            <a:endParaRPr lang="en-US" dirty="0">
              <a:solidFill>
                <a:srgbClr val="000000">
                  <a:lumMod val="75000"/>
                  <a:lumOff val="25000"/>
                </a:srgbClr>
              </a:solidFill>
            </a:endParaRPr>
          </a:p>
        </p:txBody>
      </p:sp>
    </p:spTree>
    <p:extLst>
      <p:ext uri="{BB962C8B-B14F-4D97-AF65-F5344CB8AC3E}">
        <p14:creationId xmlns:p14="http://schemas.microsoft.com/office/powerpoint/2010/main" val="258040907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nk (White)">
    <p:bg>
      <p:bgPr>
        <a:solidFill>
          <a:schemeClr val="tx2"/>
        </a:solid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0D0E9D3B-CB56-40AE-B0A9-8DA5E1AEFDB7}" type="slidenum">
              <a:rPr lang="en-US" smtClean="0">
                <a:solidFill>
                  <a:srgbClr val="000000">
                    <a:lumMod val="75000"/>
                    <a:lumOff val="25000"/>
                  </a:srgbClr>
                </a:solidFill>
              </a:rPr>
              <a:pPr/>
              <a:t>‹#›</a:t>
            </a:fld>
            <a:endParaRPr lang="en-US" dirty="0">
              <a:solidFill>
                <a:srgbClr val="000000">
                  <a:lumMod val="75000"/>
                  <a:lumOff val="25000"/>
                </a:srgbClr>
              </a:solidFill>
            </a:endParaRPr>
          </a:p>
        </p:txBody>
      </p:sp>
    </p:spTree>
    <p:extLst>
      <p:ext uri="{BB962C8B-B14F-4D97-AF65-F5344CB8AC3E}">
        <p14:creationId xmlns:p14="http://schemas.microsoft.com/office/powerpoint/2010/main" val="167236725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nk (Dark Gray)">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lvl1pPr>
              <a:defRPr>
                <a:solidFill>
                  <a:schemeClr val="tx2">
                    <a:lumMod val="85000"/>
                  </a:schemeClr>
                </a:solidFill>
              </a:defRPr>
            </a:lvl1pPr>
          </a:lstStyle>
          <a:p>
            <a:fld id="{0D0E9D3B-CB56-40AE-B0A9-8DA5E1AEFDB7}" type="slidenum">
              <a:rPr lang="en-US" smtClean="0">
                <a:solidFill>
                  <a:srgbClr val="FFFFFF">
                    <a:lumMod val="85000"/>
                  </a:srgbClr>
                </a:solidFill>
              </a:rPr>
              <a:pPr/>
              <a:t>‹#›</a:t>
            </a:fld>
            <a:endParaRPr lang="en-US" dirty="0">
              <a:solidFill>
                <a:srgbClr val="FFFFFF">
                  <a:lumMod val="85000"/>
                </a:srgbClr>
              </a:solidFill>
            </a:endParaRPr>
          </a:p>
        </p:txBody>
      </p:sp>
    </p:spTree>
    <p:extLst>
      <p:ext uri="{BB962C8B-B14F-4D97-AF65-F5344CB8AC3E}">
        <p14:creationId xmlns:p14="http://schemas.microsoft.com/office/powerpoint/2010/main" val="112542984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nk (Black)">
    <p:bg>
      <p:bgPr>
        <a:solidFill>
          <a:schemeClr val="tx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0D0E9D3B-CB56-40AE-B0A9-8DA5E1AEFDB7}" type="slidenum">
              <a:rPr lang="en-US" smtClean="0">
                <a:solidFill>
                  <a:srgbClr val="000000">
                    <a:lumMod val="75000"/>
                    <a:lumOff val="25000"/>
                  </a:srgbClr>
                </a:solidFill>
              </a:rPr>
              <a:pPr/>
              <a:t>‹#›</a:t>
            </a:fld>
            <a:endParaRPr lang="en-US" dirty="0">
              <a:solidFill>
                <a:srgbClr val="000000">
                  <a:lumMod val="75000"/>
                  <a:lumOff val="25000"/>
                </a:srgbClr>
              </a:solidFill>
            </a:endParaRPr>
          </a:p>
        </p:txBody>
      </p:sp>
    </p:spTree>
    <p:extLst>
      <p:ext uri="{BB962C8B-B14F-4D97-AF65-F5344CB8AC3E}">
        <p14:creationId xmlns:p14="http://schemas.microsoft.com/office/powerpoint/2010/main" val="278625200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0" y="457200"/>
            <a:ext cx="5029200" cy="5861050"/>
          </a:xfrm>
          <a:prstGeom prst="rect">
            <a:avLst/>
          </a:prstGeom>
          <a:solidFill>
            <a:srgbClr val="006E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cxnSp>
        <p:nvCxnSpPr>
          <p:cNvPr id="6" name="Straight Connector 5"/>
          <p:cNvCxnSpPr/>
          <p:nvPr userDrawn="1"/>
        </p:nvCxnSpPr>
        <p:spPr>
          <a:xfrm>
            <a:off x="533400" y="2286000"/>
            <a:ext cx="39624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Rectangle 17"/>
          <p:cNvSpPr/>
          <p:nvPr userDrawn="1"/>
        </p:nvSpPr>
        <p:spPr>
          <a:xfrm rot="10800000">
            <a:off x="0" y="5708642"/>
            <a:ext cx="5029200"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22" name="Rectangle 17"/>
          <p:cNvSpPr/>
          <p:nvPr userDrawn="1"/>
        </p:nvSpPr>
        <p:spPr>
          <a:xfrm rot="10800000">
            <a:off x="170008" y="5708644"/>
            <a:ext cx="2314327" cy="61598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8120455"/>
              <a:gd name="connsiteY0" fmla="*/ 6416 h 620232"/>
              <a:gd name="connsiteX1" fmla="*/ 18120455 w 18120455"/>
              <a:gd name="connsiteY1" fmla="*/ 0 h 620232"/>
              <a:gd name="connsiteX2" fmla="*/ 14873271 w 18120455"/>
              <a:gd name="connsiteY2" fmla="*/ 620232 h 620232"/>
              <a:gd name="connsiteX3" fmla="*/ 0 w 18120455"/>
              <a:gd name="connsiteY3" fmla="*/ 620221 h 620232"/>
              <a:gd name="connsiteX4" fmla="*/ 5729271 w 18120455"/>
              <a:gd name="connsiteY4" fmla="*/ 6416 h 62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455" h="620232">
                <a:moveTo>
                  <a:pt x="5729271" y="6416"/>
                </a:moveTo>
                <a:lnTo>
                  <a:pt x="18120455" y="0"/>
                </a:lnTo>
                <a:cubicBezTo>
                  <a:pt x="18119050" y="204605"/>
                  <a:pt x="14874676" y="415627"/>
                  <a:pt x="14873271" y="620232"/>
                </a:cubicBezTo>
                <a:lnTo>
                  <a:pt x="0" y="620221"/>
                </a:lnTo>
                <a:lnTo>
                  <a:pt x="5729271" y="6416"/>
                </a:lnTo>
                <a:close/>
              </a:path>
            </a:pathLst>
          </a:cu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23" name="Rectangle 17"/>
          <p:cNvSpPr/>
          <p:nvPr userDrawn="1"/>
        </p:nvSpPr>
        <p:spPr>
          <a:xfrm rot="10800000">
            <a:off x="0" y="5708638"/>
            <a:ext cx="985738" cy="615962"/>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4877485"/>
              <a:gd name="connsiteY0" fmla="*/ 0 h 613816"/>
              <a:gd name="connsiteX1" fmla="*/ 14877485 w 14877485"/>
              <a:gd name="connsiteY1" fmla="*/ 0 h 613816"/>
              <a:gd name="connsiteX2" fmla="*/ 7688862 w 14877485"/>
              <a:gd name="connsiteY2" fmla="*/ 613816 h 613816"/>
              <a:gd name="connsiteX3" fmla="*/ 0 w 14877485"/>
              <a:gd name="connsiteY3" fmla="*/ 613805 h 613816"/>
              <a:gd name="connsiteX4" fmla="*/ 5729271 w 14877485"/>
              <a:gd name="connsiteY4" fmla="*/ 0 h 613816"/>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828709 w 7718020"/>
              <a:gd name="connsiteY0" fmla="*/ 11 h 617024"/>
              <a:gd name="connsiteX1" fmla="*/ 7718020 w 7718020"/>
              <a:gd name="connsiteY1" fmla="*/ 0 h 617024"/>
              <a:gd name="connsiteX2" fmla="*/ 7688862 w 7718020"/>
              <a:gd name="connsiteY2" fmla="*/ 617024 h 617024"/>
              <a:gd name="connsiteX3" fmla="*/ 0 w 7718020"/>
              <a:gd name="connsiteY3" fmla="*/ 617013 h 617024"/>
              <a:gd name="connsiteX4" fmla="*/ 5828709 w 7718020"/>
              <a:gd name="connsiteY4" fmla="*/ 11 h 617024"/>
              <a:gd name="connsiteX0" fmla="*/ 5903286 w 7718020"/>
              <a:gd name="connsiteY0" fmla="*/ 0 h 623407"/>
              <a:gd name="connsiteX1" fmla="*/ 7718020 w 7718020"/>
              <a:gd name="connsiteY1" fmla="*/ 6383 h 623407"/>
              <a:gd name="connsiteX2" fmla="*/ 7688862 w 7718020"/>
              <a:gd name="connsiteY2" fmla="*/ 623407 h 623407"/>
              <a:gd name="connsiteX3" fmla="*/ 0 w 7718020"/>
              <a:gd name="connsiteY3" fmla="*/ 623396 h 623407"/>
              <a:gd name="connsiteX4" fmla="*/ 5903286 w 7718020"/>
              <a:gd name="connsiteY4" fmla="*/ 0 h 623407"/>
              <a:gd name="connsiteX0" fmla="*/ 5903286 w 7718020"/>
              <a:gd name="connsiteY0" fmla="*/ 0 h 620210"/>
              <a:gd name="connsiteX1" fmla="*/ 7718020 w 7718020"/>
              <a:gd name="connsiteY1" fmla="*/ 3186 h 620210"/>
              <a:gd name="connsiteX2" fmla="*/ 7688862 w 7718020"/>
              <a:gd name="connsiteY2" fmla="*/ 620210 h 620210"/>
              <a:gd name="connsiteX3" fmla="*/ 0 w 7718020"/>
              <a:gd name="connsiteY3" fmla="*/ 620199 h 620210"/>
              <a:gd name="connsiteX4" fmla="*/ 5903286 w 7718020"/>
              <a:gd name="connsiteY4" fmla="*/ 0 h 620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8020" h="620210">
                <a:moveTo>
                  <a:pt x="5903286" y="0"/>
                </a:moveTo>
                <a:lnTo>
                  <a:pt x="7718020" y="3186"/>
                </a:lnTo>
                <a:cubicBezTo>
                  <a:pt x="7716615" y="207791"/>
                  <a:pt x="7690267" y="415605"/>
                  <a:pt x="7688862" y="620210"/>
                </a:cubicBezTo>
                <a:lnTo>
                  <a:pt x="0" y="620199"/>
                </a:lnTo>
                <a:lnTo>
                  <a:pt x="5903286"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24" name="Rectangle 17"/>
          <p:cNvSpPr/>
          <p:nvPr userDrawn="1"/>
        </p:nvSpPr>
        <p:spPr>
          <a:xfrm rot="10800000">
            <a:off x="0" y="5708636"/>
            <a:ext cx="170008"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buClrTx/>
              <a:buFontTx/>
              <a:buNone/>
            </a:pPr>
            <a:endParaRPr lang="en-US">
              <a:solidFill>
                <a:srgbClr val="FFFFFF"/>
              </a:solidFill>
            </a:endParaRPr>
          </a:p>
        </p:txBody>
      </p:sp>
      <p:sp>
        <p:nvSpPr>
          <p:cNvPr id="27" name="Title 1"/>
          <p:cNvSpPr>
            <a:spLocks noGrp="1"/>
          </p:cNvSpPr>
          <p:nvPr>
            <p:ph type="title" hasCustomPrompt="1"/>
          </p:nvPr>
        </p:nvSpPr>
        <p:spPr>
          <a:xfrm>
            <a:off x="457200" y="838200"/>
            <a:ext cx="4114800" cy="1143000"/>
          </a:xfrm>
        </p:spPr>
        <p:txBody>
          <a:bodyPr anchor="t">
            <a:noAutofit/>
          </a:bodyPr>
          <a:lstStyle>
            <a:lvl1pPr>
              <a:defRPr sz="4000" b="1" i="0">
                <a:solidFill>
                  <a:schemeClr val="bg1"/>
                </a:solidFill>
                <a:latin typeface="Arial" charset="0"/>
                <a:ea typeface="Arial" charset="0"/>
                <a:cs typeface="Arial" charset="0"/>
              </a:defRPr>
            </a:lvl1pPr>
          </a:lstStyle>
          <a:p>
            <a:r>
              <a:rPr lang="en-US" dirty="0" smtClean="0"/>
              <a:t>Click to edit Master style</a:t>
            </a:r>
            <a:endParaRPr lang="en-US" dirty="0"/>
          </a:p>
        </p:txBody>
      </p:sp>
      <p:sp>
        <p:nvSpPr>
          <p:cNvPr id="28" name="Text Placeholder 9"/>
          <p:cNvSpPr>
            <a:spLocks noGrp="1"/>
          </p:cNvSpPr>
          <p:nvPr>
            <p:ph type="body" sz="quarter" idx="12" hasCustomPrompt="1"/>
          </p:nvPr>
        </p:nvSpPr>
        <p:spPr>
          <a:xfrm>
            <a:off x="457200" y="2751149"/>
            <a:ext cx="4114800" cy="2452222"/>
          </a:xfrm>
        </p:spPr>
        <p:txBody>
          <a:bodyPr>
            <a:normAutofit/>
          </a:bodyPr>
          <a:lstStyle>
            <a:lvl1pPr marL="0" indent="0">
              <a:lnSpc>
                <a:spcPct val="90000"/>
              </a:lnSpc>
              <a:buNone/>
              <a:defRPr sz="1800" baseline="0">
                <a:solidFill>
                  <a:srgbClr val="FFFFFF"/>
                </a:solidFill>
              </a:defRPr>
            </a:lvl1pPr>
          </a:lstStyle>
          <a:p>
            <a:pPr lvl="0"/>
            <a:r>
              <a:rPr lang="en-US" dirty="0" smtClean="0"/>
              <a:t>Presentation subtitle</a:t>
            </a:r>
          </a:p>
          <a:p>
            <a:pPr lvl="0"/>
            <a:r>
              <a:rPr lang="en-US" dirty="0" smtClean="0"/>
              <a:t>One or two lines maximum</a:t>
            </a:r>
          </a:p>
          <a:p>
            <a:pPr lvl="0"/>
            <a:endParaRPr lang="en-US" dirty="0" smtClean="0"/>
          </a:p>
          <a:p>
            <a:pPr lvl="0"/>
            <a:r>
              <a:rPr lang="en-US" dirty="0" smtClean="0"/>
              <a:t>Presenter, job title</a:t>
            </a:r>
          </a:p>
          <a:p>
            <a:pPr lvl="0"/>
            <a:r>
              <a:rPr lang="en-US" dirty="0" smtClean="0"/>
              <a:t>Second presenter, job title</a:t>
            </a:r>
          </a:p>
          <a:p>
            <a:pPr lvl="0"/>
            <a:r>
              <a:rPr lang="en-US" dirty="0" smtClean="0"/>
              <a:t>Month / Day / Year</a:t>
            </a:r>
          </a:p>
          <a:p>
            <a:pPr lvl="0"/>
            <a:endParaRPr lang="en-US" dirty="0"/>
          </a:p>
        </p:txBody>
      </p:sp>
      <p:pic>
        <p:nvPicPr>
          <p:cNvPr id="15" name="Picture 14"/>
          <p:cNvPicPr>
            <a:picLocks/>
          </p:cNvPicPr>
          <p:nvPr userDrawn="1"/>
        </p:nvPicPr>
        <p:blipFill>
          <a:blip r:embed="rId3"/>
          <a:stretch>
            <a:fillRect/>
          </a:stretch>
        </p:blipFill>
        <p:spPr>
          <a:xfrm>
            <a:off x="7593580" y="5165087"/>
            <a:ext cx="1143000" cy="1142565"/>
          </a:xfrm>
          <a:prstGeom prst="rect">
            <a:avLst/>
          </a:prstGeom>
          <a:noFill/>
        </p:spPr>
      </p:pic>
    </p:spTree>
    <p:extLst>
      <p:ext uri="{BB962C8B-B14F-4D97-AF65-F5344CB8AC3E}">
        <p14:creationId xmlns:p14="http://schemas.microsoft.com/office/powerpoint/2010/main" val="1815366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4EE6543-9334-4DEF-B172-703229F44597}" type="datetime1">
              <a:rPr lang="en-US"/>
              <a:pPr>
                <a:defRPr/>
              </a:pPr>
              <a:t>4/24/2018</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B82A6BC9-0E1D-4741-930A-46128969E0FD}" type="slidenum">
              <a:rPr lang="en-US"/>
              <a:pPr>
                <a:defRPr/>
              </a:pPr>
              <a:t>‹#›</a:t>
            </a:fld>
            <a:endParaRPr 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4">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0" y="457200"/>
            <a:ext cx="5029200" cy="5861050"/>
          </a:xfrm>
          <a:prstGeom prst="rect">
            <a:avLst/>
          </a:prstGeom>
          <a:solidFill>
            <a:srgbClr val="006E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cxnSp>
        <p:nvCxnSpPr>
          <p:cNvPr id="14" name="Straight Connector 13"/>
          <p:cNvCxnSpPr/>
          <p:nvPr userDrawn="1"/>
        </p:nvCxnSpPr>
        <p:spPr>
          <a:xfrm>
            <a:off x="533400" y="2286000"/>
            <a:ext cx="39624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Rectangle 17"/>
          <p:cNvSpPr/>
          <p:nvPr userDrawn="1"/>
        </p:nvSpPr>
        <p:spPr>
          <a:xfrm rot="10800000">
            <a:off x="0" y="5708642"/>
            <a:ext cx="5029200"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16" name="Rectangle 17"/>
          <p:cNvSpPr/>
          <p:nvPr userDrawn="1"/>
        </p:nvSpPr>
        <p:spPr>
          <a:xfrm rot="10800000">
            <a:off x="170008" y="5708644"/>
            <a:ext cx="2314327" cy="61598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8120455"/>
              <a:gd name="connsiteY0" fmla="*/ 6416 h 620232"/>
              <a:gd name="connsiteX1" fmla="*/ 18120455 w 18120455"/>
              <a:gd name="connsiteY1" fmla="*/ 0 h 620232"/>
              <a:gd name="connsiteX2" fmla="*/ 14873271 w 18120455"/>
              <a:gd name="connsiteY2" fmla="*/ 620232 h 620232"/>
              <a:gd name="connsiteX3" fmla="*/ 0 w 18120455"/>
              <a:gd name="connsiteY3" fmla="*/ 620221 h 620232"/>
              <a:gd name="connsiteX4" fmla="*/ 5729271 w 18120455"/>
              <a:gd name="connsiteY4" fmla="*/ 6416 h 62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455" h="620232">
                <a:moveTo>
                  <a:pt x="5729271" y="6416"/>
                </a:moveTo>
                <a:lnTo>
                  <a:pt x="18120455" y="0"/>
                </a:lnTo>
                <a:cubicBezTo>
                  <a:pt x="18119050" y="204605"/>
                  <a:pt x="14874676" y="415627"/>
                  <a:pt x="14873271" y="620232"/>
                </a:cubicBezTo>
                <a:lnTo>
                  <a:pt x="0" y="620221"/>
                </a:lnTo>
                <a:lnTo>
                  <a:pt x="5729271" y="6416"/>
                </a:lnTo>
                <a:close/>
              </a:path>
            </a:pathLst>
          </a:cu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17" name="Rectangle 17"/>
          <p:cNvSpPr/>
          <p:nvPr userDrawn="1"/>
        </p:nvSpPr>
        <p:spPr>
          <a:xfrm rot="10800000">
            <a:off x="0" y="5708638"/>
            <a:ext cx="985738" cy="615962"/>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4877485"/>
              <a:gd name="connsiteY0" fmla="*/ 0 h 613816"/>
              <a:gd name="connsiteX1" fmla="*/ 14877485 w 14877485"/>
              <a:gd name="connsiteY1" fmla="*/ 0 h 613816"/>
              <a:gd name="connsiteX2" fmla="*/ 7688862 w 14877485"/>
              <a:gd name="connsiteY2" fmla="*/ 613816 h 613816"/>
              <a:gd name="connsiteX3" fmla="*/ 0 w 14877485"/>
              <a:gd name="connsiteY3" fmla="*/ 613805 h 613816"/>
              <a:gd name="connsiteX4" fmla="*/ 5729271 w 14877485"/>
              <a:gd name="connsiteY4" fmla="*/ 0 h 613816"/>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828709 w 7718020"/>
              <a:gd name="connsiteY0" fmla="*/ 11 h 617024"/>
              <a:gd name="connsiteX1" fmla="*/ 7718020 w 7718020"/>
              <a:gd name="connsiteY1" fmla="*/ 0 h 617024"/>
              <a:gd name="connsiteX2" fmla="*/ 7688862 w 7718020"/>
              <a:gd name="connsiteY2" fmla="*/ 617024 h 617024"/>
              <a:gd name="connsiteX3" fmla="*/ 0 w 7718020"/>
              <a:gd name="connsiteY3" fmla="*/ 617013 h 617024"/>
              <a:gd name="connsiteX4" fmla="*/ 5828709 w 7718020"/>
              <a:gd name="connsiteY4" fmla="*/ 11 h 617024"/>
              <a:gd name="connsiteX0" fmla="*/ 5903286 w 7718020"/>
              <a:gd name="connsiteY0" fmla="*/ 0 h 623407"/>
              <a:gd name="connsiteX1" fmla="*/ 7718020 w 7718020"/>
              <a:gd name="connsiteY1" fmla="*/ 6383 h 623407"/>
              <a:gd name="connsiteX2" fmla="*/ 7688862 w 7718020"/>
              <a:gd name="connsiteY2" fmla="*/ 623407 h 623407"/>
              <a:gd name="connsiteX3" fmla="*/ 0 w 7718020"/>
              <a:gd name="connsiteY3" fmla="*/ 623396 h 623407"/>
              <a:gd name="connsiteX4" fmla="*/ 5903286 w 7718020"/>
              <a:gd name="connsiteY4" fmla="*/ 0 h 623407"/>
              <a:gd name="connsiteX0" fmla="*/ 5903286 w 7718020"/>
              <a:gd name="connsiteY0" fmla="*/ 0 h 620210"/>
              <a:gd name="connsiteX1" fmla="*/ 7718020 w 7718020"/>
              <a:gd name="connsiteY1" fmla="*/ 3186 h 620210"/>
              <a:gd name="connsiteX2" fmla="*/ 7688862 w 7718020"/>
              <a:gd name="connsiteY2" fmla="*/ 620210 h 620210"/>
              <a:gd name="connsiteX3" fmla="*/ 0 w 7718020"/>
              <a:gd name="connsiteY3" fmla="*/ 620199 h 620210"/>
              <a:gd name="connsiteX4" fmla="*/ 5903286 w 7718020"/>
              <a:gd name="connsiteY4" fmla="*/ 0 h 620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8020" h="620210">
                <a:moveTo>
                  <a:pt x="5903286" y="0"/>
                </a:moveTo>
                <a:lnTo>
                  <a:pt x="7718020" y="3186"/>
                </a:lnTo>
                <a:cubicBezTo>
                  <a:pt x="7716615" y="207791"/>
                  <a:pt x="7690267" y="415605"/>
                  <a:pt x="7688862" y="620210"/>
                </a:cubicBezTo>
                <a:lnTo>
                  <a:pt x="0" y="620199"/>
                </a:lnTo>
                <a:lnTo>
                  <a:pt x="5903286"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18" name="Rectangle 17"/>
          <p:cNvSpPr/>
          <p:nvPr userDrawn="1"/>
        </p:nvSpPr>
        <p:spPr>
          <a:xfrm rot="10800000">
            <a:off x="0" y="5708636"/>
            <a:ext cx="170008"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buClrTx/>
              <a:buFontTx/>
              <a:buNone/>
            </a:pPr>
            <a:endParaRPr lang="en-US">
              <a:solidFill>
                <a:srgbClr val="FFFFFF"/>
              </a:solidFill>
            </a:endParaRPr>
          </a:p>
        </p:txBody>
      </p:sp>
      <p:sp>
        <p:nvSpPr>
          <p:cNvPr id="20" name="Title 1"/>
          <p:cNvSpPr>
            <a:spLocks noGrp="1"/>
          </p:cNvSpPr>
          <p:nvPr>
            <p:ph type="title" hasCustomPrompt="1"/>
          </p:nvPr>
        </p:nvSpPr>
        <p:spPr>
          <a:xfrm>
            <a:off x="457200" y="838200"/>
            <a:ext cx="4114800" cy="1143000"/>
          </a:xfrm>
        </p:spPr>
        <p:txBody>
          <a:bodyPr anchor="t">
            <a:noAutofit/>
          </a:bodyPr>
          <a:lstStyle>
            <a:lvl1pPr>
              <a:defRPr sz="4000" b="1" i="0">
                <a:solidFill>
                  <a:schemeClr val="bg1"/>
                </a:solidFill>
                <a:latin typeface="Arial" charset="0"/>
                <a:ea typeface="Arial" charset="0"/>
                <a:cs typeface="Arial" charset="0"/>
              </a:defRPr>
            </a:lvl1pPr>
          </a:lstStyle>
          <a:p>
            <a:r>
              <a:rPr lang="en-US" dirty="0" smtClean="0"/>
              <a:t>Click to edit Master style</a:t>
            </a:r>
            <a:endParaRPr lang="en-US" dirty="0"/>
          </a:p>
        </p:txBody>
      </p:sp>
      <p:sp>
        <p:nvSpPr>
          <p:cNvPr id="21" name="Text Placeholder 9"/>
          <p:cNvSpPr>
            <a:spLocks noGrp="1"/>
          </p:cNvSpPr>
          <p:nvPr>
            <p:ph type="body" sz="quarter" idx="12" hasCustomPrompt="1"/>
          </p:nvPr>
        </p:nvSpPr>
        <p:spPr>
          <a:xfrm>
            <a:off x="457200" y="2751149"/>
            <a:ext cx="4114800" cy="2452222"/>
          </a:xfrm>
        </p:spPr>
        <p:txBody>
          <a:bodyPr>
            <a:normAutofit/>
          </a:bodyPr>
          <a:lstStyle>
            <a:lvl1pPr marL="0" indent="0">
              <a:lnSpc>
                <a:spcPct val="90000"/>
              </a:lnSpc>
              <a:buNone/>
              <a:defRPr sz="1800" baseline="0">
                <a:solidFill>
                  <a:srgbClr val="FFFFFF"/>
                </a:solidFill>
              </a:defRPr>
            </a:lvl1pPr>
          </a:lstStyle>
          <a:p>
            <a:pPr lvl="0"/>
            <a:r>
              <a:rPr lang="en-US" dirty="0" smtClean="0"/>
              <a:t>Presentation subtitle</a:t>
            </a:r>
          </a:p>
          <a:p>
            <a:pPr lvl="0"/>
            <a:r>
              <a:rPr lang="en-US" dirty="0" smtClean="0"/>
              <a:t>One or two lines maximum</a:t>
            </a:r>
          </a:p>
          <a:p>
            <a:pPr lvl="0"/>
            <a:endParaRPr lang="en-US" dirty="0" smtClean="0"/>
          </a:p>
          <a:p>
            <a:pPr lvl="0"/>
            <a:r>
              <a:rPr lang="en-US" dirty="0" smtClean="0"/>
              <a:t>Presenter, job title</a:t>
            </a:r>
          </a:p>
          <a:p>
            <a:pPr lvl="0"/>
            <a:r>
              <a:rPr lang="en-US" dirty="0" smtClean="0"/>
              <a:t>Second presenter, job title</a:t>
            </a:r>
          </a:p>
          <a:p>
            <a:pPr lvl="0"/>
            <a:r>
              <a:rPr lang="en-US" dirty="0" smtClean="0"/>
              <a:t>Month / Day / Year</a:t>
            </a:r>
          </a:p>
          <a:p>
            <a:pPr lvl="0"/>
            <a:endParaRPr lang="en-US" dirty="0"/>
          </a:p>
        </p:txBody>
      </p:sp>
      <p:pic>
        <p:nvPicPr>
          <p:cNvPr id="23" name="Picture 22"/>
          <p:cNvPicPr>
            <a:picLocks/>
          </p:cNvPicPr>
          <p:nvPr userDrawn="1"/>
        </p:nvPicPr>
        <p:blipFill>
          <a:blip r:embed="rId3"/>
          <a:stretch>
            <a:fillRect/>
          </a:stretch>
        </p:blipFill>
        <p:spPr>
          <a:xfrm>
            <a:off x="7593580" y="5165087"/>
            <a:ext cx="1143000" cy="1142565"/>
          </a:xfrm>
          <a:prstGeom prst="rect">
            <a:avLst/>
          </a:prstGeom>
          <a:noFill/>
        </p:spPr>
      </p:pic>
    </p:spTree>
    <p:extLst>
      <p:ext uri="{BB962C8B-B14F-4D97-AF65-F5344CB8AC3E}">
        <p14:creationId xmlns:p14="http://schemas.microsoft.com/office/powerpoint/2010/main" val="3408519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7" name="Rectangle 26"/>
          <p:cNvSpPr/>
          <p:nvPr userDrawn="1"/>
        </p:nvSpPr>
        <p:spPr>
          <a:xfrm>
            <a:off x="0" y="457200"/>
            <a:ext cx="4724400" cy="5861050"/>
          </a:xfrm>
          <a:prstGeom prst="rect">
            <a:avLst/>
          </a:prstGeom>
          <a:solidFill>
            <a:srgbClr val="006E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pic>
        <p:nvPicPr>
          <p:cNvPr id="28" name="Picture 27"/>
          <p:cNvPicPr>
            <a:picLocks/>
          </p:cNvPicPr>
          <p:nvPr userDrawn="1"/>
        </p:nvPicPr>
        <p:blipFill>
          <a:blip r:embed="rId3"/>
          <a:stretch>
            <a:fillRect/>
          </a:stretch>
        </p:blipFill>
        <p:spPr>
          <a:xfrm>
            <a:off x="7593580" y="5165087"/>
            <a:ext cx="1143000" cy="1142565"/>
          </a:xfrm>
          <a:prstGeom prst="rect">
            <a:avLst/>
          </a:prstGeom>
          <a:noFill/>
        </p:spPr>
      </p:pic>
      <p:cxnSp>
        <p:nvCxnSpPr>
          <p:cNvPr id="29" name="Straight Connector 28"/>
          <p:cNvCxnSpPr/>
          <p:nvPr userDrawn="1"/>
        </p:nvCxnSpPr>
        <p:spPr>
          <a:xfrm>
            <a:off x="533400" y="2286000"/>
            <a:ext cx="37338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0" name="Title 1"/>
          <p:cNvSpPr>
            <a:spLocks noGrp="1"/>
          </p:cNvSpPr>
          <p:nvPr>
            <p:ph type="title" hasCustomPrompt="1"/>
          </p:nvPr>
        </p:nvSpPr>
        <p:spPr>
          <a:xfrm>
            <a:off x="457200" y="838200"/>
            <a:ext cx="3886200" cy="1143000"/>
          </a:xfrm>
        </p:spPr>
        <p:txBody>
          <a:bodyPr anchor="t">
            <a:noAutofit/>
          </a:bodyPr>
          <a:lstStyle>
            <a:lvl1pPr>
              <a:defRPr sz="4000" b="1" i="0">
                <a:solidFill>
                  <a:schemeClr val="bg1"/>
                </a:solidFill>
                <a:latin typeface="Arial" charset="0"/>
                <a:ea typeface="Arial" charset="0"/>
                <a:cs typeface="Arial" charset="0"/>
              </a:defRPr>
            </a:lvl1pPr>
          </a:lstStyle>
          <a:p>
            <a:r>
              <a:rPr lang="en-US" dirty="0" smtClean="0"/>
              <a:t>Click to edit Master style</a:t>
            </a:r>
            <a:endParaRPr lang="en-US" dirty="0"/>
          </a:p>
        </p:txBody>
      </p:sp>
      <p:sp>
        <p:nvSpPr>
          <p:cNvPr id="32" name="Text Placeholder 9"/>
          <p:cNvSpPr>
            <a:spLocks noGrp="1"/>
          </p:cNvSpPr>
          <p:nvPr>
            <p:ph type="body" sz="quarter" idx="12" hasCustomPrompt="1"/>
          </p:nvPr>
        </p:nvSpPr>
        <p:spPr>
          <a:xfrm>
            <a:off x="457200" y="2751149"/>
            <a:ext cx="3886200" cy="2413938"/>
          </a:xfrm>
        </p:spPr>
        <p:txBody>
          <a:bodyPr>
            <a:normAutofit/>
          </a:bodyPr>
          <a:lstStyle>
            <a:lvl1pPr marL="0" indent="0">
              <a:lnSpc>
                <a:spcPct val="90000"/>
              </a:lnSpc>
              <a:buNone/>
              <a:defRPr sz="1800" baseline="0">
                <a:solidFill>
                  <a:srgbClr val="FFFFFF"/>
                </a:solidFill>
              </a:defRPr>
            </a:lvl1pPr>
          </a:lstStyle>
          <a:p>
            <a:pPr lvl="0"/>
            <a:r>
              <a:rPr lang="en-US" dirty="0" smtClean="0"/>
              <a:t>Presentation subtitle</a:t>
            </a:r>
          </a:p>
          <a:p>
            <a:pPr lvl="0"/>
            <a:r>
              <a:rPr lang="en-US" dirty="0" smtClean="0"/>
              <a:t>One or two lines maximum</a:t>
            </a:r>
          </a:p>
          <a:p>
            <a:pPr lvl="0"/>
            <a:endParaRPr lang="en-US" dirty="0" smtClean="0"/>
          </a:p>
          <a:p>
            <a:pPr lvl="0"/>
            <a:r>
              <a:rPr lang="en-US" dirty="0" smtClean="0"/>
              <a:t>Presenter, job title</a:t>
            </a:r>
          </a:p>
          <a:p>
            <a:pPr lvl="0"/>
            <a:r>
              <a:rPr lang="en-US" dirty="0" smtClean="0"/>
              <a:t>Second presenter, job title</a:t>
            </a:r>
          </a:p>
          <a:p>
            <a:pPr lvl="0"/>
            <a:r>
              <a:rPr lang="en-US" dirty="0" smtClean="0"/>
              <a:t>Month / Day / Year</a:t>
            </a:r>
          </a:p>
          <a:p>
            <a:pPr lvl="0"/>
            <a:endParaRPr lang="en-US" dirty="0"/>
          </a:p>
        </p:txBody>
      </p:sp>
      <p:sp>
        <p:nvSpPr>
          <p:cNvPr id="41" name="Rectangle 17"/>
          <p:cNvSpPr/>
          <p:nvPr userDrawn="1"/>
        </p:nvSpPr>
        <p:spPr>
          <a:xfrm rot="10800000">
            <a:off x="0" y="5708642"/>
            <a:ext cx="4724400"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42" name="Rectangle 17"/>
          <p:cNvSpPr/>
          <p:nvPr userDrawn="1"/>
        </p:nvSpPr>
        <p:spPr>
          <a:xfrm rot="10800000">
            <a:off x="170008" y="5708644"/>
            <a:ext cx="2314327" cy="61598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8120455"/>
              <a:gd name="connsiteY0" fmla="*/ 6416 h 620232"/>
              <a:gd name="connsiteX1" fmla="*/ 18120455 w 18120455"/>
              <a:gd name="connsiteY1" fmla="*/ 0 h 620232"/>
              <a:gd name="connsiteX2" fmla="*/ 14873271 w 18120455"/>
              <a:gd name="connsiteY2" fmla="*/ 620232 h 620232"/>
              <a:gd name="connsiteX3" fmla="*/ 0 w 18120455"/>
              <a:gd name="connsiteY3" fmla="*/ 620221 h 620232"/>
              <a:gd name="connsiteX4" fmla="*/ 5729271 w 18120455"/>
              <a:gd name="connsiteY4" fmla="*/ 6416 h 62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455" h="620232">
                <a:moveTo>
                  <a:pt x="5729271" y="6416"/>
                </a:moveTo>
                <a:lnTo>
                  <a:pt x="18120455" y="0"/>
                </a:lnTo>
                <a:cubicBezTo>
                  <a:pt x="18119050" y="204605"/>
                  <a:pt x="14874676" y="415627"/>
                  <a:pt x="14873271" y="620232"/>
                </a:cubicBezTo>
                <a:lnTo>
                  <a:pt x="0" y="620221"/>
                </a:lnTo>
                <a:lnTo>
                  <a:pt x="5729271" y="6416"/>
                </a:lnTo>
                <a:close/>
              </a:path>
            </a:pathLst>
          </a:cu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43" name="Rectangle 17"/>
          <p:cNvSpPr/>
          <p:nvPr userDrawn="1"/>
        </p:nvSpPr>
        <p:spPr>
          <a:xfrm rot="10800000">
            <a:off x="0" y="5708638"/>
            <a:ext cx="985738" cy="615962"/>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4877485"/>
              <a:gd name="connsiteY0" fmla="*/ 0 h 613816"/>
              <a:gd name="connsiteX1" fmla="*/ 14877485 w 14877485"/>
              <a:gd name="connsiteY1" fmla="*/ 0 h 613816"/>
              <a:gd name="connsiteX2" fmla="*/ 7688862 w 14877485"/>
              <a:gd name="connsiteY2" fmla="*/ 613816 h 613816"/>
              <a:gd name="connsiteX3" fmla="*/ 0 w 14877485"/>
              <a:gd name="connsiteY3" fmla="*/ 613805 h 613816"/>
              <a:gd name="connsiteX4" fmla="*/ 5729271 w 14877485"/>
              <a:gd name="connsiteY4" fmla="*/ 0 h 613816"/>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828709 w 7718020"/>
              <a:gd name="connsiteY0" fmla="*/ 11 h 617024"/>
              <a:gd name="connsiteX1" fmla="*/ 7718020 w 7718020"/>
              <a:gd name="connsiteY1" fmla="*/ 0 h 617024"/>
              <a:gd name="connsiteX2" fmla="*/ 7688862 w 7718020"/>
              <a:gd name="connsiteY2" fmla="*/ 617024 h 617024"/>
              <a:gd name="connsiteX3" fmla="*/ 0 w 7718020"/>
              <a:gd name="connsiteY3" fmla="*/ 617013 h 617024"/>
              <a:gd name="connsiteX4" fmla="*/ 5828709 w 7718020"/>
              <a:gd name="connsiteY4" fmla="*/ 11 h 617024"/>
              <a:gd name="connsiteX0" fmla="*/ 5903286 w 7718020"/>
              <a:gd name="connsiteY0" fmla="*/ 0 h 623407"/>
              <a:gd name="connsiteX1" fmla="*/ 7718020 w 7718020"/>
              <a:gd name="connsiteY1" fmla="*/ 6383 h 623407"/>
              <a:gd name="connsiteX2" fmla="*/ 7688862 w 7718020"/>
              <a:gd name="connsiteY2" fmla="*/ 623407 h 623407"/>
              <a:gd name="connsiteX3" fmla="*/ 0 w 7718020"/>
              <a:gd name="connsiteY3" fmla="*/ 623396 h 623407"/>
              <a:gd name="connsiteX4" fmla="*/ 5903286 w 7718020"/>
              <a:gd name="connsiteY4" fmla="*/ 0 h 623407"/>
              <a:gd name="connsiteX0" fmla="*/ 5903286 w 7718020"/>
              <a:gd name="connsiteY0" fmla="*/ 0 h 620210"/>
              <a:gd name="connsiteX1" fmla="*/ 7718020 w 7718020"/>
              <a:gd name="connsiteY1" fmla="*/ 3186 h 620210"/>
              <a:gd name="connsiteX2" fmla="*/ 7688862 w 7718020"/>
              <a:gd name="connsiteY2" fmla="*/ 620210 h 620210"/>
              <a:gd name="connsiteX3" fmla="*/ 0 w 7718020"/>
              <a:gd name="connsiteY3" fmla="*/ 620199 h 620210"/>
              <a:gd name="connsiteX4" fmla="*/ 5903286 w 7718020"/>
              <a:gd name="connsiteY4" fmla="*/ 0 h 620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8020" h="620210">
                <a:moveTo>
                  <a:pt x="5903286" y="0"/>
                </a:moveTo>
                <a:lnTo>
                  <a:pt x="7718020" y="3186"/>
                </a:lnTo>
                <a:cubicBezTo>
                  <a:pt x="7716615" y="207791"/>
                  <a:pt x="7690267" y="415605"/>
                  <a:pt x="7688862" y="620210"/>
                </a:cubicBezTo>
                <a:lnTo>
                  <a:pt x="0" y="620199"/>
                </a:lnTo>
                <a:lnTo>
                  <a:pt x="5903286"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44" name="Rectangle 17"/>
          <p:cNvSpPr/>
          <p:nvPr userDrawn="1"/>
        </p:nvSpPr>
        <p:spPr>
          <a:xfrm rot="10800000">
            <a:off x="0" y="5708636"/>
            <a:ext cx="170008"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buClrTx/>
              <a:buFontTx/>
              <a:buNone/>
            </a:pPr>
            <a:endParaRPr lang="en-US">
              <a:solidFill>
                <a:srgbClr val="FFFFFF"/>
              </a:solidFill>
            </a:endParaRPr>
          </a:p>
        </p:txBody>
      </p:sp>
      <p:sp>
        <p:nvSpPr>
          <p:cNvPr id="7" name="TextBox 6"/>
          <p:cNvSpPr txBox="1"/>
          <p:nvPr userDrawn="1"/>
        </p:nvSpPr>
        <p:spPr>
          <a:xfrm>
            <a:off x="11272838" y="-2657475"/>
            <a:ext cx="914400" cy="914400"/>
          </a:xfrm>
          <a:prstGeom prst="rect">
            <a:avLst/>
          </a:prstGeom>
        </p:spPr>
        <p:txBody>
          <a:bodyPr vert="horz" wrap="none" lIns="91440" tIns="45720" rIns="91440" bIns="45720" rtlCol="0" anchor="ctr">
            <a:noAutofit/>
          </a:bodyPr>
          <a:lstStyle/>
          <a:p>
            <a:pPr eaLnBrk="1" fontAlgn="auto" hangingPunct="1">
              <a:spcBef>
                <a:spcPts val="0"/>
              </a:spcBef>
              <a:spcAft>
                <a:spcPts val="0"/>
              </a:spcAft>
              <a:buClrTx/>
              <a:buFontTx/>
              <a:buNone/>
            </a:pPr>
            <a:endParaRPr lang="en-US" dirty="0" smtClean="0">
              <a:solidFill>
                <a:srgbClr val="1F6CA7"/>
              </a:solidFill>
              <a:latin typeface="Arial"/>
            </a:endParaRPr>
          </a:p>
        </p:txBody>
      </p:sp>
      <p:sp>
        <p:nvSpPr>
          <p:cNvPr id="4" name="TextBox 3"/>
          <p:cNvSpPr txBox="1"/>
          <p:nvPr userDrawn="1"/>
        </p:nvSpPr>
        <p:spPr>
          <a:xfrm>
            <a:off x="8515350" y="-1828800"/>
            <a:ext cx="914400" cy="914400"/>
          </a:xfrm>
          <a:prstGeom prst="rect">
            <a:avLst/>
          </a:prstGeom>
        </p:spPr>
        <p:txBody>
          <a:bodyPr vert="horz" wrap="none" lIns="91440" tIns="45720" rIns="91440" bIns="45720" rtlCol="0" anchor="ctr">
            <a:noAutofit/>
          </a:bodyPr>
          <a:lstStyle/>
          <a:p>
            <a:pPr eaLnBrk="1" fontAlgn="auto" hangingPunct="1">
              <a:spcBef>
                <a:spcPts val="0"/>
              </a:spcBef>
              <a:spcAft>
                <a:spcPts val="0"/>
              </a:spcAft>
              <a:buClrTx/>
              <a:buFontTx/>
              <a:buNone/>
            </a:pPr>
            <a:endParaRPr lang="en-US" dirty="0" smtClean="0">
              <a:solidFill>
                <a:srgbClr val="1F6CA7"/>
              </a:solidFill>
              <a:latin typeface="Arial"/>
            </a:endParaRPr>
          </a:p>
        </p:txBody>
      </p:sp>
      <p:sp>
        <p:nvSpPr>
          <p:cNvPr id="9" name="TextBox 8"/>
          <p:cNvSpPr txBox="1"/>
          <p:nvPr userDrawn="1"/>
        </p:nvSpPr>
        <p:spPr>
          <a:xfrm>
            <a:off x="11244263" y="3814763"/>
            <a:ext cx="914400" cy="914400"/>
          </a:xfrm>
          <a:prstGeom prst="rect">
            <a:avLst/>
          </a:prstGeom>
        </p:spPr>
        <p:txBody>
          <a:bodyPr vert="horz" wrap="none" lIns="91440" tIns="45720" rIns="91440" bIns="45720" rtlCol="0" anchor="ctr">
            <a:noAutofit/>
          </a:bodyPr>
          <a:lstStyle/>
          <a:p>
            <a:pPr eaLnBrk="1" fontAlgn="auto" hangingPunct="1">
              <a:spcBef>
                <a:spcPts val="0"/>
              </a:spcBef>
              <a:spcAft>
                <a:spcPts val="0"/>
              </a:spcAft>
              <a:buClrTx/>
              <a:buFontTx/>
              <a:buNone/>
            </a:pPr>
            <a:endParaRPr lang="en-US" dirty="0" smtClean="0">
              <a:solidFill>
                <a:srgbClr val="1F6CA7"/>
              </a:solidFill>
              <a:latin typeface="Arial"/>
            </a:endParaRPr>
          </a:p>
        </p:txBody>
      </p:sp>
    </p:spTree>
    <p:extLst>
      <p:ext uri="{BB962C8B-B14F-4D97-AF65-F5344CB8AC3E}">
        <p14:creationId xmlns:p14="http://schemas.microsoft.com/office/powerpoint/2010/main" val="3377836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Slide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7" name="Rectangle 26"/>
          <p:cNvSpPr/>
          <p:nvPr userDrawn="1"/>
        </p:nvSpPr>
        <p:spPr>
          <a:xfrm>
            <a:off x="0" y="457200"/>
            <a:ext cx="4724400" cy="5861050"/>
          </a:xfrm>
          <a:prstGeom prst="rect">
            <a:avLst/>
          </a:prstGeom>
          <a:solidFill>
            <a:srgbClr val="006E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pic>
        <p:nvPicPr>
          <p:cNvPr id="28" name="Picture 27"/>
          <p:cNvPicPr>
            <a:picLocks/>
          </p:cNvPicPr>
          <p:nvPr userDrawn="1"/>
        </p:nvPicPr>
        <p:blipFill>
          <a:blip r:embed="rId3"/>
          <a:stretch>
            <a:fillRect/>
          </a:stretch>
        </p:blipFill>
        <p:spPr>
          <a:xfrm>
            <a:off x="7593580" y="5165087"/>
            <a:ext cx="1143000" cy="1142565"/>
          </a:xfrm>
          <a:prstGeom prst="rect">
            <a:avLst/>
          </a:prstGeom>
          <a:noFill/>
        </p:spPr>
      </p:pic>
      <p:cxnSp>
        <p:nvCxnSpPr>
          <p:cNvPr id="29" name="Straight Connector 28"/>
          <p:cNvCxnSpPr/>
          <p:nvPr userDrawn="1"/>
        </p:nvCxnSpPr>
        <p:spPr>
          <a:xfrm>
            <a:off x="533400" y="2286000"/>
            <a:ext cx="37338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0" name="Title 1"/>
          <p:cNvSpPr>
            <a:spLocks noGrp="1"/>
          </p:cNvSpPr>
          <p:nvPr>
            <p:ph type="title" hasCustomPrompt="1"/>
          </p:nvPr>
        </p:nvSpPr>
        <p:spPr>
          <a:xfrm>
            <a:off x="457200" y="838200"/>
            <a:ext cx="3886200" cy="1143000"/>
          </a:xfrm>
        </p:spPr>
        <p:txBody>
          <a:bodyPr anchor="t">
            <a:noAutofit/>
          </a:bodyPr>
          <a:lstStyle>
            <a:lvl1pPr>
              <a:defRPr sz="4000" b="1" i="0">
                <a:solidFill>
                  <a:schemeClr val="bg1"/>
                </a:solidFill>
                <a:latin typeface="Arial" charset="0"/>
                <a:ea typeface="Arial" charset="0"/>
                <a:cs typeface="Arial" charset="0"/>
              </a:defRPr>
            </a:lvl1pPr>
          </a:lstStyle>
          <a:p>
            <a:r>
              <a:rPr lang="en-US" dirty="0" smtClean="0"/>
              <a:t>Click to edit Master style</a:t>
            </a:r>
            <a:endParaRPr lang="en-US" dirty="0"/>
          </a:p>
        </p:txBody>
      </p:sp>
      <p:sp>
        <p:nvSpPr>
          <p:cNvPr id="32" name="Text Placeholder 9"/>
          <p:cNvSpPr>
            <a:spLocks noGrp="1"/>
          </p:cNvSpPr>
          <p:nvPr>
            <p:ph type="body" sz="quarter" idx="12" hasCustomPrompt="1"/>
          </p:nvPr>
        </p:nvSpPr>
        <p:spPr>
          <a:xfrm>
            <a:off x="457200" y="2751149"/>
            <a:ext cx="3886200" cy="2413938"/>
          </a:xfrm>
        </p:spPr>
        <p:txBody>
          <a:bodyPr>
            <a:normAutofit/>
          </a:bodyPr>
          <a:lstStyle>
            <a:lvl1pPr marL="0" indent="0">
              <a:lnSpc>
                <a:spcPct val="90000"/>
              </a:lnSpc>
              <a:buNone/>
              <a:defRPr sz="1800" baseline="0">
                <a:solidFill>
                  <a:srgbClr val="FFFFFF"/>
                </a:solidFill>
              </a:defRPr>
            </a:lvl1pPr>
          </a:lstStyle>
          <a:p>
            <a:pPr lvl="0"/>
            <a:r>
              <a:rPr lang="en-US" dirty="0" smtClean="0"/>
              <a:t>Presentation subtitle</a:t>
            </a:r>
          </a:p>
          <a:p>
            <a:pPr lvl="0"/>
            <a:r>
              <a:rPr lang="en-US" dirty="0" smtClean="0"/>
              <a:t>One or two lines maximum</a:t>
            </a:r>
          </a:p>
          <a:p>
            <a:pPr lvl="0"/>
            <a:endParaRPr lang="en-US" dirty="0" smtClean="0"/>
          </a:p>
          <a:p>
            <a:pPr lvl="0"/>
            <a:r>
              <a:rPr lang="en-US" dirty="0" smtClean="0"/>
              <a:t>Presenter, job title</a:t>
            </a:r>
          </a:p>
          <a:p>
            <a:pPr lvl="0"/>
            <a:r>
              <a:rPr lang="en-US" dirty="0" smtClean="0"/>
              <a:t>Second presenter, job title</a:t>
            </a:r>
          </a:p>
          <a:p>
            <a:pPr lvl="0"/>
            <a:r>
              <a:rPr lang="en-US" dirty="0" smtClean="0"/>
              <a:t>Month / Day / Year</a:t>
            </a:r>
          </a:p>
          <a:p>
            <a:pPr lvl="0"/>
            <a:endParaRPr lang="en-US" dirty="0"/>
          </a:p>
        </p:txBody>
      </p:sp>
      <p:sp>
        <p:nvSpPr>
          <p:cNvPr id="41" name="Rectangle 17"/>
          <p:cNvSpPr/>
          <p:nvPr userDrawn="1"/>
        </p:nvSpPr>
        <p:spPr>
          <a:xfrm rot="10800000">
            <a:off x="0" y="5708642"/>
            <a:ext cx="4724400"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42" name="Rectangle 17"/>
          <p:cNvSpPr/>
          <p:nvPr userDrawn="1"/>
        </p:nvSpPr>
        <p:spPr>
          <a:xfrm rot="10800000">
            <a:off x="170008" y="5708644"/>
            <a:ext cx="2314327" cy="61598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8120455"/>
              <a:gd name="connsiteY0" fmla="*/ 6416 h 620232"/>
              <a:gd name="connsiteX1" fmla="*/ 18120455 w 18120455"/>
              <a:gd name="connsiteY1" fmla="*/ 0 h 620232"/>
              <a:gd name="connsiteX2" fmla="*/ 14873271 w 18120455"/>
              <a:gd name="connsiteY2" fmla="*/ 620232 h 620232"/>
              <a:gd name="connsiteX3" fmla="*/ 0 w 18120455"/>
              <a:gd name="connsiteY3" fmla="*/ 620221 h 620232"/>
              <a:gd name="connsiteX4" fmla="*/ 5729271 w 18120455"/>
              <a:gd name="connsiteY4" fmla="*/ 6416 h 62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455" h="620232">
                <a:moveTo>
                  <a:pt x="5729271" y="6416"/>
                </a:moveTo>
                <a:lnTo>
                  <a:pt x="18120455" y="0"/>
                </a:lnTo>
                <a:cubicBezTo>
                  <a:pt x="18119050" y="204605"/>
                  <a:pt x="14874676" y="415627"/>
                  <a:pt x="14873271" y="620232"/>
                </a:cubicBezTo>
                <a:lnTo>
                  <a:pt x="0" y="620221"/>
                </a:lnTo>
                <a:lnTo>
                  <a:pt x="5729271" y="6416"/>
                </a:lnTo>
                <a:close/>
              </a:path>
            </a:pathLst>
          </a:cu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43" name="Rectangle 17"/>
          <p:cNvSpPr/>
          <p:nvPr userDrawn="1"/>
        </p:nvSpPr>
        <p:spPr>
          <a:xfrm rot="10800000">
            <a:off x="0" y="5708638"/>
            <a:ext cx="985738" cy="615962"/>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4877485"/>
              <a:gd name="connsiteY0" fmla="*/ 0 h 613816"/>
              <a:gd name="connsiteX1" fmla="*/ 14877485 w 14877485"/>
              <a:gd name="connsiteY1" fmla="*/ 0 h 613816"/>
              <a:gd name="connsiteX2" fmla="*/ 7688862 w 14877485"/>
              <a:gd name="connsiteY2" fmla="*/ 613816 h 613816"/>
              <a:gd name="connsiteX3" fmla="*/ 0 w 14877485"/>
              <a:gd name="connsiteY3" fmla="*/ 613805 h 613816"/>
              <a:gd name="connsiteX4" fmla="*/ 5729271 w 14877485"/>
              <a:gd name="connsiteY4" fmla="*/ 0 h 613816"/>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828709 w 7718020"/>
              <a:gd name="connsiteY0" fmla="*/ 11 h 617024"/>
              <a:gd name="connsiteX1" fmla="*/ 7718020 w 7718020"/>
              <a:gd name="connsiteY1" fmla="*/ 0 h 617024"/>
              <a:gd name="connsiteX2" fmla="*/ 7688862 w 7718020"/>
              <a:gd name="connsiteY2" fmla="*/ 617024 h 617024"/>
              <a:gd name="connsiteX3" fmla="*/ 0 w 7718020"/>
              <a:gd name="connsiteY3" fmla="*/ 617013 h 617024"/>
              <a:gd name="connsiteX4" fmla="*/ 5828709 w 7718020"/>
              <a:gd name="connsiteY4" fmla="*/ 11 h 617024"/>
              <a:gd name="connsiteX0" fmla="*/ 5903286 w 7718020"/>
              <a:gd name="connsiteY0" fmla="*/ 0 h 623407"/>
              <a:gd name="connsiteX1" fmla="*/ 7718020 w 7718020"/>
              <a:gd name="connsiteY1" fmla="*/ 6383 h 623407"/>
              <a:gd name="connsiteX2" fmla="*/ 7688862 w 7718020"/>
              <a:gd name="connsiteY2" fmla="*/ 623407 h 623407"/>
              <a:gd name="connsiteX3" fmla="*/ 0 w 7718020"/>
              <a:gd name="connsiteY3" fmla="*/ 623396 h 623407"/>
              <a:gd name="connsiteX4" fmla="*/ 5903286 w 7718020"/>
              <a:gd name="connsiteY4" fmla="*/ 0 h 623407"/>
              <a:gd name="connsiteX0" fmla="*/ 5903286 w 7718020"/>
              <a:gd name="connsiteY0" fmla="*/ 0 h 620210"/>
              <a:gd name="connsiteX1" fmla="*/ 7718020 w 7718020"/>
              <a:gd name="connsiteY1" fmla="*/ 3186 h 620210"/>
              <a:gd name="connsiteX2" fmla="*/ 7688862 w 7718020"/>
              <a:gd name="connsiteY2" fmla="*/ 620210 h 620210"/>
              <a:gd name="connsiteX3" fmla="*/ 0 w 7718020"/>
              <a:gd name="connsiteY3" fmla="*/ 620199 h 620210"/>
              <a:gd name="connsiteX4" fmla="*/ 5903286 w 7718020"/>
              <a:gd name="connsiteY4" fmla="*/ 0 h 620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8020" h="620210">
                <a:moveTo>
                  <a:pt x="5903286" y="0"/>
                </a:moveTo>
                <a:lnTo>
                  <a:pt x="7718020" y="3186"/>
                </a:lnTo>
                <a:cubicBezTo>
                  <a:pt x="7716615" y="207791"/>
                  <a:pt x="7690267" y="415605"/>
                  <a:pt x="7688862" y="620210"/>
                </a:cubicBezTo>
                <a:lnTo>
                  <a:pt x="0" y="620199"/>
                </a:lnTo>
                <a:lnTo>
                  <a:pt x="5903286"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44" name="Rectangle 17"/>
          <p:cNvSpPr/>
          <p:nvPr userDrawn="1"/>
        </p:nvSpPr>
        <p:spPr>
          <a:xfrm rot="10800000">
            <a:off x="0" y="5708636"/>
            <a:ext cx="170008"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buClrTx/>
              <a:buFontTx/>
              <a:buNone/>
            </a:pPr>
            <a:endParaRPr lang="en-US">
              <a:solidFill>
                <a:srgbClr val="FFFFFF"/>
              </a:solidFill>
            </a:endParaRPr>
          </a:p>
        </p:txBody>
      </p:sp>
      <p:sp>
        <p:nvSpPr>
          <p:cNvPr id="7" name="TextBox 6"/>
          <p:cNvSpPr txBox="1"/>
          <p:nvPr userDrawn="1"/>
        </p:nvSpPr>
        <p:spPr>
          <a:xfrm>
            <a:off x="11272838" y="-2657475"/>
            <a:ext cx="914400" cy="914400"/>
          </a:xfrm>
          <a:prstGeom prst="rect">
            <a:avLst/>
          </a:prstGeom>
        </p:spPr>
        <p:txBody>
          <a:bodyPr vert="horz" wrap="none" lIns="91440" tIns="45720" rIns="91440" bIns="45720" rtlCol="0" anchor="ctr">
            <a:noAutofit/>
          </a:bodyPr>
          <a:lstStyle/>
          <a:p>
            <a:pPr eaLnBrk="1" fontAlgn="auto" hangingPunct="1">
              <a:spcBef>
                <a:spcPts val="0"/>
              </a:spcBef>
              <a:spcAft>
                <a:spcPts val="0"/>
              </a:spcAft>
              <a:buClrTx/>
              <a:buFontTx/>
              <a:buNone/>
            </a:pPr>
            <a:endParaRPr lang="en-US" dirty="0" smtClean="0">
              <a:solidFill>
                <a:srgbClr val="1F6CA7"/>
              </a:solidFill>
              <a:latin typeface="Arial"/>
            </a:endParaRPr>
          </a:p>
        </p:txBody>
      </p:sp>
      <p:sp>
        <p:nvSpPr>
          <p:cNvPr id="4" name="TextBox 3"/>
          <p:cNvSpPr txBox="1"/>
          <p:nvPr userDrawn="1"/>
        </p:nvSpPr>
        <p:spPr>
          <a:xfrm>
            <a:off x="8515350" y="-1828800"/>
            <a:ext cx="914400" cy="914400"/>
          </a:xfrm>
          <a:prstGeom prst="rect">
            <a:avLst/>
          </a:prstGeom>
        </p:spPr>
        <p:txBody>
          <a:bodyPr vert="horz" wrap="none" lIns="91440" tIns="45720" rIns="91440" bIns="45720" rtlCol="0" anchor="ctr">
            <a:noAutofit/>
          </a:bodyPr>
          <a:lstStyle/>
          <a:p>
            <a:pPr eaLnBrk="1" fontAlgn="auto" hangingPunct="1">
              <a:spcBef>
                <a:spcPts val="0"/>
              </a:spcBef>
              <a:spcAft>
                <a:spcPts val="0"/>
              </a:spcAft>
              <a:buClrTx/>
              <a:buFontTx/>
              <a:buNone/>
            </a:pPr>
            <a:endParaRPr lang="en-US" dirty="0" smtClean="0">
              <a:solidFill>
                <a:srgbClr val="1F6CA7"/>
              </a:solidFill>
              <a:latin typeface="Arial"/>
            </a:endParaRPr>
          </a:p>
        </p:txBody>
      </p:sp>
      <p:sp>
        <p:nvSpPr>
          <p:cNvPr id="9" name="TextBox 8"/>
          <p:cNvSpPr txBox="1"/>
          <p:nvPr userDrawn="1"/>
        </p:nvSpPr>
        <p:spPr>
          <a:xfrm>
            <a:off x="11244263" y="3814763"/>
            <a:ext cx="914400" cy="914400"/>
          </a:xfrm>
          <a:prstGeom prst="rect">
            <a:avLst/>
          </a:prstGeom>
        </p:spPr>
        <p:txBody>
          <a:bodyPr vert="horz" wrap="none" lIns="91440" tIns="45720" rIns="91440" bIns="45720" rtlCol="0" anchor="ctr">
            <a:noAutofit/>
          </a:bodyPr>
          <a:lstStyle/>
          <a:p>
            <a:pPr eaLnBrk="1" fontAlgn="auto" hangingPunct="1">
              <a:spcBef>
                <a:spcPts val="0"/>
              </a:spcBef>
              <a:spcAft>
                <a:spcPts val="0"/>
              </a:spcAft>
              <a:buClrTx/>
              <a:buFontTx/>
              <a:buNone/>
            </a:pPr>
            <a:endParaRPr lang="en-US" dirty="0" smtClean="0">
              <a:solidFill>
                <a:srgbClr val="1F6CA7"/>
              </a:solidFill>
              <a:latin typeface="Arial"/>
            </a:endParaRPr>
          </a:p>
        </p:txBody>
      </p:sp>
    </p:spTree>
    <p:extLst>
      <p:ext uri="{BB962C8B-B14F-4D97-AF65-F5344CB8AC3E}">
        <p14:creationId xmlns:p14="http://schemas.microsoft.com/office/powerpoint/2010/main" val="151600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insert own background image">
    <p:bg>
      <p:bgPr>
        <a:solidFill>
          <a:schemeClr val="bg1"/>
        </a:solidFill>
        <a:effectLst/>
      </p:bgPr>
    </p:bg>
    <p:spTree>
      <p:nvGrpSpPr>
        <p:cNvPr id="1" name=""/>
        <p:cNvGrpSpPr/>
        <p:nvPr/>
      </p:nvGrpSpPr>
      <p:grpSpPr>
        <a:xfrm>
          <a:off x="0" y="0"/>
          <a:ext cx="0" cy="0"/>
          <a:chOff x="0" y="0"/>
          <a:chExt cx="0" cy="0"/>
        </a:xfrm>
      </p:grpSpPr>
      <p:sp>
        <p:nvSpPr>
          <p:cNvPr id="33" name="Rectangle 32"/>
          <p:cNvSpPr/>
          <p:nvPr userDrawn="1"/>
        </p:nvSpPr>
        <p:spPr>
          <a:xfrm>
            <a:off x="0" y="457200"/>
            <a:ext cx="5029200" cy="5861050"/>
          </a:xfrm>
          <a:prstGeom prst="rect">
            <a:avLst/>
          </a:prstGeom>
          <a:solidFill>
            <a:srgbClr val="006E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cxnSp>
        <p:nvCxnSpPr>
          <p:cNvPr id="34" name="Straight Connector 33"/>
          <p:cNvCxnSpPr/>
          <p:nvPr userDrawn="1"/>
        </p:nvCxnSpPr>
        <p:spPr>
          <a:xfrm>
            <a:off x="533400" y="2286000"/>
            <a:ext cx="39624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5" name="Rectangle 17"/>
          <p:cNvSpPr/>
          <p:nvPr userDrawn="1"/>
        </p:nvSpPr>
        <p:spPr>
          <a:xfrm rot="10800000">
            <a:off x="0" y="5708642"/>
            <a:ext cx="5029200"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36" name="Rectangle 17"/>
          <p:cNvSpPr/>
          <p:nvPr userDrawn="1"/>
        </p:nvSpPr>
        <p:spPr>
          <a:xfrm rot="10800000">
            <a:off x="170008" y="5708644"/>
            <a:ext cx="2314327" cy="61598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8120455"/>
              <a:gd name="connsiteY0" fmla="*/ 6416 h 620232"/>
              <a:gd name="connsiteX1" fmla="*/ 18120455 w 18120455"/>
              <a:gd name="connsiteY1" fmla="*/ 0 h 620232"/>
              <a:gd name="connsiteX2" fmla="*/ 14873271 w 18120455"/>
              <a:gd name="connsiteY2" fmla="*/ 620232 h 620232"/>
              <a:gd name="connsiteX3" fmla="*/ 0 w 18120455"/>
              <a:gd name="connsiteY3" fmla="*/ 620221 h 620232"/>
              <a:gd name="connsiteX4" fmla="*/ 5729271 w 18120455"/>
              <a:gd name="connsiteY4" fmla="*/ 6416 h 62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455" h="620232">
                <a:moveTo>
                  <a:pt x="5729271" y="6416"/>
                </a:moveTo>
                <a:lnTo>
                  <a:pt x="18120455" y="0"/>
                </a:lnTo>
                <a:cubicBezTo>
                  <a:pt x="18119050" y="204605"/>
                  <a:pt x="14874676" y="415627"/>
                  <a:pt x="14873271" y="620232"/>
                </a:cubicBezTo>
                <a:lnTo>
                  <a:pt x="0" y="620221"/>
                </a:lnTo>
                <a:lnTo>
                  <a:pt x="5729271" y="6416"/>
                </a:lnTo>
                <a:close/>
              </a:path>
            </a:pathLst>
          </a:cu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37" name="Rectangle 17"/>
          <p:cNvSpPr/>
          <p:nvPr userDrawn="1"/>
        </p:nvSpPr>
        <p:spPr>
          <a:xfrm rot="10800000">
            <a:off x="0" y="5708638"/>
            <a:ext cx="985738" cy="615962"/>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4877485"/>
              <a:gd name="connsiteY0" fmla="*/ 0 h 613816"/>
              <a:gd name="connsiteX1" fmla="*/ 14877485 w 14877485"/>
              <a:gd name="connsiteY1" fmla="*/ 0 h 613816"/>
              <a:gd name="connsiteX2" fmla="*/ 7688862 w 14877485"/>
              <a:gd name="connsiteY2" fmla="*/ 613816 h 613816"/>
              <a:gd name="connsiteX3" fmla="*/ 0 w 14877485"/>
              <a:gd name="connsiteY3" fmla="*/ 613805 h 613816"/>
              <a:gd name="connsiteX4" fmla="*/ 5729271 w 14877485"/>
              <a:gd name="connsiteY4" fmla="*/ 0 h 613816"/>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828709 w 7718020"/>
              <a:gd name="connsiteY0" fmla="*/ 11 h 617024"/>
              <a:gd name="connsiteX1" fmla="*/ 7718020 w 7718020"/>
              <a:gd name="connsiteY1" fmla="*/ 0 h 617024"/>
              <a:gd name="connsiteX2" fmla="*/ 7688862 w 7718020"/>
              <a:gd name="connsiteY2" fmla="*/ 617024 h 617024"/>
              <a:gd name="connsiteX3" fmla="*/ 0 w 7718020"/>
              <a:gd name="connsiteY3" fmla="*/ 617013 h 617024"/>
              <a:gd name="connsiteX4" fmla="*/ 5828709 w 7718020"/>
              <a:gd name="connsiteY4" fmla="*/ 11 h 617024"/>
              <a:gd name="connsiteX0" fmla="*/ 5903286 w 7718020"/>
              <a:gd name="connsiteY0" fmla="*/ 0 h 623407"/>
              <a:gd name="connsiteX1" fmla="*/ 7718020 w 7718020"/>
              <a:gd name="connsiteY1" fmla="*/ 6383 h 623407"/>
              <a:gd name="connsiteX2" fmla="*/ 7688862 w 7718020"/>
              <a:gd name="connsiteY2" fmla="*/ 623407 h 623407"/>
              <a:gd name="connsiteX3" fmla="*/ 0 w 7718020"/>
              <a:gd name="connsiteY3" fmla="*/ 623396 h 623407"/>
              <a:gd name="connsiteX4" fmla="*/ 5903286 w 7718020"/>
              <a:gd name="connsiteY4" fmla="*/ 0 h 623407"/>
              <a:gd name="connsiteX0" fmla="*/ 5903286 w 7718020"/>
              <a:gd name="connsiteY0" fmla="*/ 0 h 620210"/>
              <a:gd name="connsiteX1" fmla="*/ 7718020 w 7718020"/>
              <a:gd name="connsiteY1" fmla="*/ 3186 h 620210"/>
              <a:gd name="connsiteX2" fmla="*/ 7688862 w 7718020"/>
              <a:gd name="connsiteY2" fmla="*/ 620210 h 620210"/>
              <a:gd name="connsiteX3" fmla="*/ 0 w 7718020"/>
              <a:gd name="connsiteY3" fmla="*/ 620199 h 620210"/>
              <a:gd name="connsiteX4" fmla="*/ 5903286 w 7718020"/>
              <a:gd name="connsiteY4" fmla="*/ 0 h 620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8020" h="620210">
                <a:moveTo>
                  <a:pt x="5903286" y="0"/>
                </a:moveTo>
                <a:lnTo>
                  <a:pt x="7718020" y="3186"/>
                </a:lnTo>
                <a:cubicBezTo>
                  <a:pt x="7716615" y="207791"/>
                  <a:pt x="7690267" y="415605"/>
                  <a:pt x="7688862" y="620210"/>
                </a:cubicBezTo>
                <a:lnTo>
                  <a:pt x="0" y="620199"/>
                </a:lnTo>
                <a:lnTo>
                  <a:pt x="5903286"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38" name="Rectangle 17"/>
          <p:cNvSpPr/>
          <p:nvPr userDrawn="1"/>
        </p:nvSpPr>
        <p:spPr>
          <a:xfrm rot="10800000">
            <a:off x="0" y="5708636"/>
            <a:ext cx="170008"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buClrTx/>
              <a:buFontTx/>
              <a:buNone/>
            </a:pPr>
            <a:endParaRPr lang="en-US">
              <a:solidFill>
                <a:srgbClr val="FFFFFF"/>
              </a:solidFill>
            </a:endParaRPr>
          </a:p>
        </p:txBody>
      </p:sp>
      <p:sp>
        <p:nvSpPr>
          <p:cNvPr id="40" name="Title 1"/>
          <p:cNvSpPr>
            <a:spLocks noGrp="1"/>
          </p:cNvSpPr>
          <p:nvPr>
            <p:ph type="title" hasCustomPrompt="1"/>
          </p:nvPr>
        </p:nvSpPr>
        <p:spPr>
          <a:xfrm>
            <a:off x="457200" y="838200"/>
            <a:ext cx="4114800" cy="1143000"/>
          </a:xfrm>
        </p:spPr>
        <p:txBody>
          <a:bodyPr anchor="t">
            <a:noAutofit/>
          </a:bodyPr>
          <a:lstStyle>
            <a:lvl1pPr>
              <a:defRPr sz="4000" b="1" i="0">
                <a:solidFill>
                  <a:schemeClr val="bg1"/>
                </a:solidFill>
                <a:latin typeface="Arial" charset="0"/>
                <a:ea typeface="Arial" charset="0"/>
                <a:cs typeface="Arial" charset="0"/>
              </a:defRPr>
            </a:lvl1pPr>
          </a:lstStyle>
          <a:p>
            <a:r>
              <a:rPr lang="en-US" dirty="0" smtClean="0"/>
              <a:t>Click to edit Master style</a:t>
            </a:r>
            <a:endParaRPr lang="en-US" dirty="0"/>
          </a:p>
        </p:txBody>
      </p:sp>
      <p:sp>
        <p:nvSpPr>
          <p:cNvPr id="41" name="Text Placeholder 9"/>
          <p:cNvSpPr>
            <a:spLocks noGrp="1"/>
          </p:cNvSpPr>
          <p:nvPr>
            <p:ph type="body" sz="quarter" idx="12" hasCustomPrompt="1"/>
          </p:nvPr>
        </p:nvSpPr>
        <p:spPr>
          <a:xfrm>
            <a:off x="457200" y="2751149"/>
            <a:ext cx="4114800" cy="2049451"/>
          </a:xfrm>
        </p:spPr>
        <p:txBody>
          <a:bodyPr>
            <a:normAutofit/>
          </a:bodyPr>
          <a:lstStyle>
            <a:lvl1pPr marL="0" indent="0">
              <a:lnSpc>
                <a:spcPct val="90000"/>
              </a:lnSpc>
              <a:buNone/>
              <a:defRPr sz="1800" baseline="0">
                <a:solidFill>
                  <a:srgbClr val="FFFFFF"/>
                </a:solidFill>
              </a:defRPr>
            </a:lvl1pPr>
          </a:lstStyle>
          <a:p>
            <a:pPr lvl="0"/>
            <a:r>
              <a:rPr lang="en-US" dirty="0" smtClean="0"/>
              <a:t>Presentation subtitle</a:t>
            </a:r>
          </a:p>
          <a:p>
            <a:pPr lvl="0"/>
            <a:r>
              <a:rPr lang="en-US" dirty="0" smtClean="0"/>
              <a:t>One or two lines maximum</a:t>
            </a:r>
          </a:p>
          <a:p>
            <a:pPr lvl="0"/>
            <a:endParaRPr lang="en-US" dirty="0" smtClean="0"/>
          </a:p>
          <a:p>
            <a:pPr lvl="0"/>
            <a:r>
              <a:rPr lang="en-US" dirty="0" smtClean="0"/>
              <a:t>Presenter, job title</a:t>
            </a:r>
          </a:p>
          <a:p>
            <a:pPr lvl="0"/>
            <a:r>
              <a:rPr lang="en-US" dirty="0" smtClean="0"/>
              <a:t>Second presenter, job title</a:t>
            </a:r>
          </a:p>
          <a:p>
            <a:pPr lvl="0"/>
            <a:r>
              <a:rPr lang="en-US" dirty="0" smtClean="0"/>
              <a:t>Month / Day / Year</a:t>
            </a:r>
          </a:p>
          <a:p>
            <a:pPr lvl="0"/>
            <a:endParaRPr lang="en-US" dirty="0"/>
          </a:p>
        </p:txBody>
      </p:sp>
      <p:sp>
        <p:nvSpPr>
          <p:cNvPr id="10" name="Text Placeholder 9"/>
          <p:cNvSpPr>
            <a:spLocks noGrp="1"/>
          </p:cNvSpPr>
          <p:nvPr>
            <p:ph type="body" sz="quarter" idx="13" hasCustomPrompt="1"/>
          </p:nvPr>
        </p:nvSpPr>
        <p:spPr>
          <a:xfrm>
            <a:off x="5105400" y="457200"/>
            <a:ext cx="3657600" cy="2293938"/>
          </a:xfrm>
        </p:spPr>
        <p:txBody>
          <a:bodyPr/>
          <a:lstStyle>
            <a:lvl1pPr marL="171450" marR="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baseline="0">
                <a:solidFill>
                  <a:schemeClr val="tx1"/>
                </a:solidFill>
              </a:defRPr>
            </a:lvl1pPr>
          </a:lstStyle>
          <a:p>
            <a:pPr marL="171450" marR="0" lvl="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smtClean="0"/>
              <a:t>This slide should not be used without a background image. To insert background image: Format &gt; Slide Background &gt; Picture or texture fill &gt; Insert from file. </a:t>
            </a:r>
            <a:r>
              <a:rPr lang="en-US" smtClean="0"/>
              <a:t>Please delete this box.</a:t>
            </a:r>
            <a:endParaRPr lang="en-US" dirty="0" smtClean="0"/>
          </a:p>
        </p:txBody>
      </p:sp>
      <p:pic>
        <p:nvPicPr>
          <p:cNvPr id="14" name="Picture 13"/>
          <p:cNvPicPr>
            <a:picLocks/>
          </p:cNvPicPr>
          <p:nvPr userDrawn="1"/>
        </p:nvPicPr>
        <p:blipFill>
          <a:blip r:embed="rId2"/>
          <a:stretch>
            <a:fillRect/>
          </a:stretch>
        </p:blipFill>
        <p:spPr>
          <a:xfrm>
            <a:off x="7593580" y="5165087"/>
            <a:ext cx="1143000" cy="1142565"/>
          </a:xfrm>
          <a:prstGeom prst="rect">
            <a:avLst/>
          </a:prstGeom>
          <a:noFill/>
        </p:spPr>
      </p:pic>
    </p:spTree>
    <p:extLst>
      <p:ext uri="{BB962C8B-B14F-4D97-AF65-F5344CB8AC3E}">
        <p14:creationId xmlns:p14="http://schemas.microsoft.com/office/powerpoint/2010/main" val="476966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5">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p:nvPr userDrawn="1"/>
        </p:nvCxnSpPr>
        <p:spPr>
          <a:xfrm>
            <a:off x="3657600" y="1865098"/>
            <a:ext cx="0" cy="87810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title"/>
          </p:nvPr>
        </p:nvSpPr>
        <p:spPr>
          <a:xfrm>
            <a:off x="533400" y="838200"/>
            <a:ext cx="7315200" cy="762000"/>
          </a:xfrm>
        </p:spPr>
        <p:txBody>
          <a:bodyPr anchor="t">
            <a:noAutofit/>
          </a:bodyPr>
          <a:lstStyle>
            <a:lvl1pPr>
              <a:defRPr sz="4000" b="1" i="0">
                <a:solidFill>
                  <a:schemeClr val="bg1"/>
                </a:solidFill>
                <a:latin typeface="Arial" charset="0"/>
                <a:ea typeface="Arial" charset="0"/>
                <a:cs typeface="Arial" charset="0"/>
              </a:defRPr>
            </a:lvl1pPr>
          </a:lstStyle>
          <a:p>
            <a:r>
              <a:rPr lang="en-US" dirty="0" smtClean="0"/>
              <a:t>Click to edit Master title style</a:t>
            </a:r>
            <a:endParaRPr lang="en-US" dirty="0"/>
          </a:p>
        </p:txBody>
      </p:sp>
      <p:sp>
        <p:nvSpPr>
          <p:cNvPr id="14" name="Text Placeholder 9"/>
          <p:cNvSpPr>
            <a:spLocks noGrp="1"/>
          </p:cNvSpPr>
          <p:nvPr>
            <p:ph type="body" sz="quarter" idx="12" hasCustomPrompt="1"/>
          </p:nvPr>
        </p:nvSpPr>
        <p:spPr>
          <a:xfrm>
            <a:off x="533400" y="1905000"/>
            <a:ext cx="2819400" cy="990600"/>
          </a:xfrm>
        </p:spPr>
        <p:txBody>
          <a:bodyPr>
            <a:normAutofit/>
          </a:bodyPr>
          <a:lstStyle>
            <a:lvl1pPr marL="0" indent="0">
              <a:lnSpc>
                <a:spcPct val="90000"/>
              </a:lnSpc>
              <a:buNone/>
              <a:defRPr sz="1600" baseline="0">
                <a:solidFill>
                  <a:srgbClr val="FFFFFF"/>
                </a:solidFill>
              </a:defRPr>
            </a:lvl1pPr>
          </a:lstStyle>
          <a:p>
            <a:pPr lvl="0"/>
            <a:r>
              <a:rPr lang="en-US" smtClean="0"/>
              <a:t>Presentation subtitle</a:t>
            </a:r>
            <a:endParaRPr lang="en-US" dirty="0"/>
          </a:p>
        </p:txBody>
      </p:sp>
      <p:sp>
        <p:nvSpPr>
          <p:cNvPr id="16" name="Text Placeholder 9"/>
          <p:cNvSpPr>
            <a:spLocks noGrp="1"/>
          </p:cNvSpPr>
          <p:nvPr>
            <p:ph type="body" sz="quarter" idx="13" hasCustomPrompt="1"/>
          </p:nvPr>
        </p:nvSpPr>
        <p:spPr>
          <a:xfrm>
            <a:off x="3810000" y="1905000"/>
            <a:ext cx="2819400" cy="990600"/>
          </a:xfrm>
        </p:spPr>
        <p:txBody>
          <a:bodyPr>
            <a:normAutofit/>
          </a:bodyPr>
          <a:lstStyle>
            <a:lvl1pPr marL="0" indent="0">
              <a:lnSpc>
                <a:spcPct val="90000"/>
              </a:lnSpc>
              <a:buNone/>
              <a:defRPr sz="1600" baseline="0">
                <a:solidFill>
                  <a:srgbClr val="FFFFFF"/>
                </a:solidFill>
              </a:defRPr>
            </a:lvl1pPr>
          </a:lstStyle>
          <a:p>
            <a:pPr lvl="0"/>
            <a:r>
              <a:rPr lang="en-US" dirty="0" smtClean="0"/>
              <a:t>Presenter, job title</a:t>
            </a:r>
          </a:p>
          <a:p>
            <a:pPr lvl="0"/>
            <a:r>
              <a:rPr lang="en-US" dirty="0" smtClean="0"/>
              <a:t>Second presenter, job title</a:t>
            </a:r>
          </a:p>
          <a:p>
            <a:pPr lvl="0"/>
            <a:r>
              <a:rPr lang="en-US" dirty="0" smtClean="0"/>
              <a:t>Month, Day, Year</a:t>
            </a:r>
            <a:endParaRPr lang="en-US" dirty="0"/>
          </a:p>
        </p:txBody>
      </p:sp>
      <p:sp>
        <p:nvSpPr>
          <p:cNvPr id="18" name="Rectangle 17"/>
          <p:cNvSpPr/>
          <p:nvPr userDrawn="1"/>
        </p:nvSpPr>
        <p:spPr>
          <a:xfrm rot="10800000">
            <a:off x="0" y="6248392"/>
            <a:ext cx="9144000"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006E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19" name="Rectangle 17"/>
          <p:cNvSpPr/>
          <p:nvPr userDrawn="1"/>
        </p:nvSpPr>
        <p:spPr>
          <a:xfrm rot="10800000">
            <a:off x="170008" y="6248394"/>
            <a:ext cx="2314327" cy="61598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8120455"/>
              <a:gd name="connsiteY0" fmla="*/ 6416 h 620232"/>
              <a:gd name="connsiteX1" fmla="*/ 18120455 w 18120455"/>
              <a:gd name="connsiteY1" fmla="*/ 0 h 620232"/>
              <a:gd name="connsiteX2" fmla="*/ 14873271 w 18120455"/>
              <a:gd name="connsiteY2" fmla="*/ 620232 h 620232"/>
              <a:gd name="connsiteX3" fmla="*/ 0 w 18120455"/>
              <a:gd name="connsiteY3" fmla="*/ 620221 h 620232"/>
              <a:gd name="connsiteX4" fmla="*/ 5729271 w 18120455"/>
              <a:gd name="connsiteY4" fmla="*/ 6416 h 62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455" h="620232">
                <a:moveTo>
                  <a:pt x="5729271" y="6416"/>
                </a:moveTo>
                <a:lnTo>
                  <a:pt x="18120455" y="0"/>
                </a:lnTo>
                <a:cubicBezTo>
                  <a:pt x="18119050" y="204605"/>
                  <a:pt x="14874676" y="415627"/>
                  <a:pt x="14873271" y="620232"/>
                </a:cubicBezTo>
                <a:lnTo>
                  <a:pt x="0" y="620221"/>
                </a:lnTo>
                <a:lnTo>
                  <a:pt x="5729271" y="6416"/>
                </a:lnTo>
                <a:close/>
              </a:path>
            </a:pathLst>
          </a:cu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20" name="Rectangle 17"/>
          <p:cNvSpPr/>
          <p:nvPr userDrawn="1"/>
        </p:nvSpPr>
        <p:spPr>
          <a:xfrm rot="10800000">
            <a:off x="0" y="6248388"/>
            <a:ext cx="985738" cy="615962"/>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4877485"/>
              <a:gd name="connsiteY0" fmla="*/ 0 h 613816"/>
              <a:gd name="connsiteX1" fmla="*/ 14877485 w 14877485"/>
              <a:gd name="connsiteY1" fmla="*/ 0 h 613816"/>
              <a:gd name="connsiteX2" fmla="*/ 7688862 w 14877485"/>
              <a:gd name="connsiteY2" fmla="*/ 613816 h 613816"/>
              <a:gd name="connsiteX3" fmla="*/ 0 w 14877485"/>
              <a:gd name="connsiteY3" fmla="*/ 613805 h 613816"/>
              <a:gd name="connsiteX4" fmla="*/ 5729271 w 14877485"/>
              <a:gd name="connsiteY4" fmla="*/ 0 h 613816"/>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828709 w 7718020"/>
              <a:gd name="connsiteY0" fmla="*/ 11 h 617024"/>
              <a:gd name="connsiteX1" fmla="*/ 7718020 w 7718020"/>
              <a:gd name="connsiteY1" fmla="*/ 0 h 617024"/>
              <a:gd name="connsiteX2" fmla="*/ 7688862 w 7718020"/>
              <a:gd name="connsiteY2" fmla="*/ 617024 h 617024"/>
              <a:gd name="connsiteX3" fmla="*/ 0 w 7718020"/>
              <a:gd name="connsiteY3" fmla="*/ 617013 h 617024"/>
              <a:gd name="connsiteX4" fmla="*/ 5828709 w 7718020"/>
              <a:gd name="connsiteY4" fmla="*/ 11 h 617024"/>
              <a:gd name="connsiteX0" fmla="*/ 5903286 w 7718020"/>
              <a:gd name="connsiteY0" fmla="*/ 0 h 623407"/>
              <a:gd name="connsiteX1" fmla="*/ 7718020 w 7718020"/>
              <a:gd name="connsiteY1" fmla="*/ 6383 h 623407"/>
              <a:gd name="connsiteX2" fmla="*/ 7688862 w 7718020"/>
              <a:gd name="connsiteY2" fmla="*/ 623407 h 623407"/>
              <a:gd name="connsiteX3" fmla="*/ 0 w 7718020"/>
              <a:gd name="connsiteY3" fmla="*/ 623396 h 623407"/>
              <a:gd name="connsiteX4" fmla="*/ 5903286 w 7718020"/>
              <a:gd name="connsiteY4" fmla="*/ 0 h 623407"/>
              <a:gd name="connsiteX0" fmla="*/ 5903286 w 7718020"/>
              <a:gd name="connsiteY0" fmla="*/ 0 h 620210"/>
              <a:gd name="connsiteX1" fmla="*/ 7718020 w 7718020"/>
              <a:gd name="connsiteY1" fmla="*/ 3186 h 620210"/>
              <a:gd name="connsiteX2" fmla="*/ 7688862 w 7718020"/>
              <a:gd name="connsiteY2" fmla="*/ 620210 h 620210"/>
              <a:gd name="connsiteX3" fmla="*/ 0 w 7718020"/>
              <a:gd name="connsiteY3" fmla="*/ 620199 h 620210"/>
              <a:gd name="connsiteX4" fmla="*/ 5903286 w 7718020"/>
              <a:gd name="connsiteY4" fmla="*/ 0 h 620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8020" h="620210">
                <a:moveTo>
                  <a:pt x="5903286" y="0"/>
                </a:moveTo>
                <a:lnTo>
                  <a:pt x="7718020" y="3186"/>
                </a:lnTo>
                <a:cubicBezTo>
                  <a:pt x="7716615" y="207791"/>
                  <a:pt x="7690267" y="415605"/>
                  <a:pt x="7688862" y="620210"/>
                </a:cubicBezTo>
                <a:lnTo>
                  <a:pt x="0" y="620199"/>
                </a:lnTo>
                <a:lnTo>
                  <a:pt x="5903286"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21" name="Rectangle 17"/>
          <p:cNvSpPr/>
          <p:nvPr userDrawn="1"/>
        </p:nvSpPr>
        <p:spPr>
          <a:xfrm rot="10800000">
            <a:off x="0" y="6248386"/>
            <a:ext cx="170008"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buClrTx/>
              <a:buFontTx/>
              <a:buNone/>
            </a:pPr>
            <a:endParaRPr lang="en-US">
              <a:solidFill>
                <a:srgbClr val="FFFFFF"/>
              </a:solidFill>
            </a:endParaRPr>
          </a:p>
        </p:txBody>
      </p:sp>
      <p:pic>
        <p:nvPicPr>
          <p:cNvPr id="23" name="Picture 22"/>
          <p:cNvPicPr>
            <a:picLocks/>
          </p:cNvPicPr>
          <p:nvPr userDrawn="1"/>
        </p:nvPicPr>
        <p:blipFill>
          <a:blip r:embed="rId3"/>
          <a:stretch>
            <a:fillRect/>
          </a:stretch>
        </p:blipFill>
        <p:spPr>
          <a:xfrm>
            <a:off x="7593580" y="4724400"/>
            <a:ext cx="1143000" cy="1142565"/>
          </a:xfrm>
          <a:prstGeom prst="rect">
            <a:avLst/>
          </a:prstGeom>
          <a:noFill/>
        </p:spPr>
      </p:pic>
    </p:spTree>
    <p:extLst>
      <p:ext uri="{BB962C8B-B14F-4D97-AF65-F5344CB8AC3E}">
        <p14:creationId xmlns:p14="http://schemas.microsoft.com/office/powerpoint/2010/main" val="164756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528">
          <p15:clr>
            <a:srgbClr val="FBAE40"/>
          </p15:clr>
        </p15:guide>
        <p15:guide id="2" pos="33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5">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p:nvPr userDrawn="1"/>
        </p:nvCxnSpPr>
        <p:spPr>
          <a:xfrm>
            <a:off x="3657600" y="1865098"/>
            <a:ext cx="0" cy="87810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title"/>
          </p:nvPr>
        </p:nvSpPr>
        <p:spPr>
          <a:xfrm>
            <a:off x="533400" y="838200"/>
            <a:ext cx="7315200" cy="762000"/>
          </a:xfrm>
        </p:spPr>
        <p:txBody>
          <a:bodyPr anchor="t">
            <a:noAutofit/>
          </a:bodyPr>
          <a:lstStyle>
            <a:lvl1pPr>
              <a:defRPr sz="4000" b="1" i="0">
                <a:solidFill>
                  <a:schemeClr val="bg1"/>
                </a:solidFill>
                <a:latin typeface="Arial" charset="0"/>
                <a:ea typeface="Arial" charset="0"/>
                <a:cs typeface="Arial" charset="0"/>
              </a:defRPr>
            </a:lvl1pPr>
          </a:lstStyle>
          <a:p>
            <a:r>
              <a:rPr lang="en-US" dirty="0" smtClean="0"/>
              <a:t>Click to edit Master title style</a:t>
            </a:r>
            <a:endParaRPr lang="en-US" dirty="0"/>
          </a:p>
        </p:txBody>
      </p:sp>
      <p:sp>
        <p:nvSpPr>
          <p:cNvPr id="14" name="Text Placeholder 9"/>
          <p:cNvSpPr>
            <a:spLocks noGrp="1"/>
          </p:cNvSpPr>
          <p:nvPr>
            <p:ph type="body" sz="quarter" idx="12" hasCustomPrompt="1"/>
          </p:nvPr>
        </p:nvSpPr>
        <p:spPr>
          <a:xfrm>
            <a:off x="533400" y="1905000"/>
            <a:ext cx="2819400" cy="990600"/>
          </a:xfrm>
        </p:spPr>
        <p:txBody>
          <a:bodyPr>
            <a:normAutofit/>
          </a:bodyPr>
          <a:lstStyle>
            <a:lvl1pPr marL="0" indent="0">
              <a:lnSpc>
                <a:spcPct val="90000"/>
              </a:lnSpc>
              <a:buNone/>
              <a:defRPr sz="1600" baseline="0">
                <a:solidFill>
                  <a:srgbClr val="FFFFFF"/>
                </a:solidFill>
              </a:defRPr>
            </a:lvl1pPr>
          </a:lstStyle>
          <a:p>
            <a:pPr lvl="0"/>
            <a:r>
              <a:rPr lang="en-US" smtClean="0"/>
              <a:t>Presentation subtitle</a:t>
            </a:r>
            <a:endParaRPr lang="en-US" dirty="0"/>
          </a:p>
        </p:txBody>
      </p:sp>
      <p:sp>
        <p:nvSpPr>
          <p:cNvPr id="16" name="Text Placeholder 9"/>
          <p:cNvSpPr>
            <a:spLocks noGrp="1"/>
          </p:cNvSpPr>
          <p:nvPr>
            <p:ph type="body" sz="quarter" idx="13" hasCustomPrompt="1"/>
          </p:nvPr>
        </p:nvSpPr>
        <p:spPr>
          <a:xfrm>
            <a:off x="3810000" y="1905000"/>
            <a:ext cx="2819400" cy="990600"/>
          </a:xfrm>
        </p:spPr>
        <p:txBody>
          <a:bodyPr>
            <a:normAutofit/>
          </a:bodyPr>
          <a:lstStyle>
            <a:lvl1pPr marL="0" indent="0">
              <a:lnSpc>
                <a:spcPct val="90000"/>
              </a:lnSpc>
              <a:buNone/>
              <a:defRPr sz="1600" baseline="0">
                <a:solidFill>
                  <a:srgbClr val="FFFFFF"/>
                </a:solidFill>
              </a:defRPr>
            </a:lvl1pPr>
          </a:lstStyle>
          <a:p>
            <a:pPr lvl="0"/>
            <a:r>
              <a:rPr lang="en-US" dirty="0" smtClean="0"/>
              <a:t>Presenter, job title</a:t>
            </a:r>
          </a:p>
          <a:p>
            <a:pPr lvl="0"/>
            <a:r>
              <a:rPr lang="en-US" dirty="0" smtClean="0"/>
              <a:t>Second presenter, job title</a:t>
            </a:r>
          </a:p>
          <a:p>
            <a:pPr lvl="0"/>
            <a:r>
              <a:rPr lang="en-US" dirty="0" smtClean="0"/>
              <a:t>Month, Day, Year</a:t>
            </a:r>
            <a:endParaRPr lang="en-US" dirty="0"/>
          </a:p>
        </p:txBody>
      </p:sp>
      <p:sp>
        <p:nvSpPr>
          <p:cNvPr id="18" name="Rectangle 17"/>
          <p:cNvSpPr/>
          <p:nvPr userDrawn="1"/>
        </p:nvSpPr>
        <p:spPr>
          <a:xfrm rot="10800000">
            <a:off x="0" y="6248392"/>
            <a:ext cx="9144000"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006E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19" name="Rectangle 17"/>
          <p:cNvSpPr/>
          <p:nvPr userDrawn="1"/>
        </p:nvSpPr>
        <p:spPr>
          <a:xfrm rot="10800000">
            <a:off x="170008" y="6248394"/>
            <a:ext cx="2314327" cy="61598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8120455"/>
              <a:gd name="connsiteY0" fmla="*/ 6416 h 620232"/>
              <a:gd name="connsiteX1" fmla="*/ 18120455 w 18120455"/>
              <a:gd name="connsiteY1" fmla="*/ 0 h 620232"/>
              <a:gd name="connsiteX2" fmla="*/ 14873271 w 18120455"/>
              <a:gd name="connsiteY2" fmla="*/ 620232 h 620232"/>
              <a:gd name="connsiteX3" fmla="*/ 0 w 18120455"/>
              <a:gd name="connsiteY3" fmla="*/ 620221 h 620232"/>
              <a:gd name="connsiteX4" fmla="*/ 5729271 w 18120455"/>
              <a:gd name="connsiteY4" fmla="*/ 6416 h 62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455" h="620232">
                <a:moveTo>
                  <a:pt x="5729271" y="6416"/>
                </a:moveTo>
                <a:lnTo>
                  <a:pt x="18120455" y="0"/>
                </a:lnTo>
                <a:cubicBezTo>
                  <a:pt x="18119050" y="204605"/>
                  <a:pt x="14874676" y="415627"/>
                  <a:pt x="14873271" y="620232"/>
                </a:cubicBezTo>
                <a:lnTo>
                  <a:pt x="0" y="620221"/>
                </a:lnTo>
                <a:lnTo>
                  <a:pt x="5729271" y="6416"/>
                </a:lnTo>
                <a:close/>
              </a:path>
            </a:pathLst>
          </a:cu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20" name="Rectangle 17"/>
          <p:cNvSpPr/>
          <p:nvPr userDrawn="1"/>
        </p:nvSpPr>
        <p:spPr>
          <a:xfrm rot="10800000">
            <a:off x="0" y="6248388"/>
            <a:ext cx="985738" cy="615962"/>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4877485"/>
              <a:gd name="connsiteY0" fmla="*/ 0 h 613816"/>
              <a:gd name="connsiteX1" fmla="*/ 14877485 w 14877485"/>
              <a:gd name="connsiteY1" fmla="*/ 0 h 613816"/>
              <a:gd name="connsiteX2" fmla="*/ 7688862 w 14877485"/>
              <a:gd name="connsiteY2" fmla="*/ 613816 h 613816"/>
              <a:gd name="connsiteX3" fmla="*/ 0 w 14877485"/>
              <a:gd name="connsiteY3" fmla="*/ 613805 h 613816"/>
              <a:gd name="connsiteX4" fmla="*/ 5729271 w 14877485"/>
              <a:gd name="connsiteY4" fmla="*/ 0 h 613816"/>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828709 w 7718020"/>
              <a:gd name="connsiteY0" fmla="*/ 11 h 617024"/>
              <a:gd name="connsiteX1" fmla="*/ 7718020 w 7718020"/>
              <a:gd name="connsiteY1" fmla="*/ 0 h 617024"/>
              <a:gd name="connsiteX2" fmla="*/ 7688862 w 7718020"/>
              <a:gd name="connsiteY2" fmla="*/ 617024 h 617024"/>
              <a:gd name="connsiteX3" fmla="*/ 0 w 7718020"/>
              <a:gd name="connsiteY3" fmla="*/ 617013 h 617024"/>
              <a:gd name="connsiteX4" fmla="*/ 5828709 w 7718020"/>
              <a:gd name="connsiteY4" fmla="*/ 11 h 617024"/>
              <a:gd name="connsiteX0" fmla="*/ 5903286 w 7718020"/>
              <a:gd name="connsiteY0" fmla="*/ 0 h 623407"/>
              <a:gd name="connsiteX1" fmla="*/ 7718020 w 7718020"/>
              <a:gd name="connsiteY1" fmla="*/ 6383 h 623407"/>
              <a:gd name="connsiteX2" fmla="*/ 7688862 w 7718020"/>
              <a:gd name="connsiteY2" fmla="*/ 623407 h 623407"/>
              <a:gd name="connsiteX3" fmla="*/ 0 w 7718020"/>
              <a:gd name="connsiteY3" fmla="*/ 623396 h 623407"/>
              <a:gd name="connsiteX4" fmla="*/ 5903286 w 7718020"/>
              <a:gd name="connsiteY4" fmla="*/ 0 h 623407"/>
              <a:gd name="connsiteX0" fmla="*/ 5903286 w 7718020"/>
              <a:gd name="connsiteY0" fmla="*/ 0 h 620210"/>
              <a:gd name="connsiteX1" fmla="*/ 7718020 w 7718020"/>
              <a:gd name="connsiteY1" fmla="*/ 3186 h 620210"/>
              <a:gd name="connsiteX2" fmla="*/ 7688862 w 7718020"/>
              <a:gd name="connsiteY2" fmla="*/ 620210 h 620210"/>
              <a:gd name="connsiteX3" fmla="*/ 0 w 7718020"/>
              <a:gd name="connsiteY3" fmla="*/ 620199 h 620210"/>
              <a:gd name="connsiteX4" fmla="*/ 5903286 w 7718020"/>
              <a:gd name="connsiteY4" fmla="*/ 0 h 620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8020" h="620210">
                <a:moveTo>
                  <a:pt x="5903286" y="0"/>
                </a:moveTo>
                <a:lnTo>
                  <a:pt x="7718020" y="3186"/>
                </a:lnTo>
                <a:cubicBezTo>
                  <a:pt x="7716615" y="207791"/>
                  <a:pt x="7690267" y="415605"/>
                  <a:pt x="7688862" y="620210"/>
                </a:cubicBezTo>
                <a:lnTo>
                  <a:pt x="0" y="620199"/>
                </a:lnTo>
                <a:lnTo>
                  <a:pt x="5903286"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21" name="Rectangle 17"/>
          <p:cNvSpPr/>
          <p:nvPr userDrawn="1"/>
        </p:nvSpPr>
        <p:spPr>
          <a:xfrm rot="10800000">
            <a:off x="0" y="6248386"/>
            <a:ext cx="170008"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buClrTx/>
              <a:buFontTx/>
              <a:buNone/>
            </a:pPr>
            <a:endParaRPr lang="en-US">
              <a:solidFill>
                <a:srgbClr val="FFFFFF"/>
              </a:solidFill>
            </a:endParaRPr>
          </a:p>
        </p:txBody>
      </p:sp>
      <p:pic>
        <p:nvPicPr>
          <p:cNvPr id="23" name="Picture 22"/>
          <p:cNvPicPr>
            <a:picLocks/>
          </p:cNvPicPr>
          <p:nvPr userDrawn="1"/>
        </p:nvPicPr>
        <p:blipFill>
          <a:blip r:embed="rId3"/>
          <a:stretch>
            <a:fillRect/>
          </a:stretch>
        </p:blipFill>
        <p:spPr>
          <a:xfrm>
            <a:off x="7593580" y="4724400"/>
            <a:ext cx="1143000" cy="1142565"/>
          </a:xfrm>
          <a:prstGeom prst="rect">
            <a:avLst/>
          </a:prstGeom>
          <a:noFill/>
        </p:spPr>
      </p:pic>
    </p:spTree>
    <p:extLst>
      <p:ext uri="{BB962C8B-B14F-4D97-AF65-F5344CB8AC3E}">
        <p14:creationId xmlns:p14="http://schemas.microsoft.com/office/powerpoint/2010/main" val="53712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528">
          <p15:clr>
            <a:srgbClr val="FBAE40"/>
          </p15:clr>
        </p15:guide>
        <p15:guide id="2" pos="33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25" name="Straight Connector 24"/>
          <p:cNvCxnSpPr/>
          <p:nvPr userDrawn="1"/>
        </p:nvCxnSpPr>
        <p:spPr>
          <a:xfrm>
            <a:off x="3657600" y="1865098"/>
            <a:ext cx="0" cy="87810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8" name="Title 1"/>
          <p:cNvSpPr>
            <a:spLocks noGrp="1"/>
          </p:cNvSpPr>
          <p:nvPr>
            <p:ph type="title"/>
          </p:nvPr>
        </p:nvSpPr>
        <p:spPr>
          <a:xfrm>
            <a:off x="533400" y="838200"/>
            <a:ext cx="8001000" cy="762000"/>
          </a:xfrm>
        </p:spPr>
        <p:txBody>
          <a:bodyPr anchor="t">
            <a:noAutofit/>
          </a:bodyPr>
          <a:lstStyle>
            <a:lvl1pPr>
              <a:defRPr sz="4200" b="1" i="0">
                <a:solidFill>
                  <a:srgbClr val="006EB7"/>
                </a:solidFill>
                <a:latin typeface="Arial" charset="0"/>
                <a:ea typeface="Arial" charset="0"/>
                <a:cs typeface="Arial" charset="0"/>
              </a:defRPr>
            </a:lvl1pPr>
          </a:lstStyle>
          <a:p>
            <a:r>
              <a:rPr lang="en-US" dirty="0" smtClean="0"/>
              <a:t>Click to edit Master title style</a:t>
            </a:r>
            <a:endParaRPr lang="en-US" dirty="0"/>
          </a:p>
        </p:txBody>
      </p:sp>
      <p:sp>
        <p:nvSpPr>
          <p:cNvPr id="10" name="Text Placeholder 9"/>
          <p:cNvSpPr>
            <a:spLocks noGrp="1"/>
          </p:cNvSpPr>
          <p:nvPr>
            <p:ph type="body" sz="quarter" idx="12" hasCustomPrompt="1"/>
          </p:nvPr>
        </p:nvSpPr>
        <p:spPr>
          <a:xfrm>
            <a:off x="533400" y="1905000"/>
            <a:ext cx="2819400" cy="990600"/>
          </a:xfrm>
        </p:spPr>
        <p:txBody>
          <a:bodyPr>
            <a:normAutofit/>
          </a:bodyPr>
          <a:lstStyle>
            <a:lvl1pPr marL="0" indent="0">
              <a:lnSpc>
                <a:spcPct val="90000"/>
              </a:lnSpc>
              <a:buNone/>
              <a:defRPr sz="1600" baseline="0">
                <a:solidFill>
                  <a:srgbClr val="FFFFFF"/>
                </a:solidFill>
              </a:defRPr>
            </a:lvl1pPr>
          </a:lstStyle>
          <a:p>
            <a:pPr lvl="0"/>
            <a:r>
              <a:rPr lang="en-US" smtClean="0"/>
              <a:t>Presentation subtitle</a:t>
            </a:r>
            <a:endParaRPr lang="en-US" dirty="0"/>
          </a:p>
        </p:txBody>
      </p:sp>
      <p:sp>
        <p:nvSpPr>
          <p:cNvPr id="11" name="Text Placeholder 9"/>
          <p:cNvSpPr>
            <a:spLocks noGrp="1"/>
          </p:cNvSpPr>
          <p:nvPr>
            <p:ph type="body" sz="quarter" idx="13" hasCustomPrompt="1"/>
          </p:nvPr>
        </p:nvSpPr>
        <p:spPr>
          <a:xfrm>
            <a:off x="3810000" y="1905000"/>
            <a:ext cx="2819400" cy="990600"/>
          </a:xfrm>
        </p:spPr>
        <p:txBody>
          <a:bodyPr>
            <a:normAutofit/>
          </a:bodyPr>
          <a:lstStyle>
            <a:lvl1pPr marL="0" indent="0">
              <a:lnSpc>
                <a:spcPct val="90000"/>
              </a:lnSpc>
              <a:buNone/>
              <a:defRPr sz="1600" baseline="0">
                <a:solidFill>
                  <a:srgbClr val="FFFFFF"/>
                </a:solidFill>
              </a:defRPr>
            </a:lvl1pPr>
          </a:lstStyle>
          <a:p>
            <a:pPr lvl="0"/>
            <a:r>
              <a:rPr lang="en-US" dirty="0" smtClean="0"/>
              <a:t>Presenter, job title</a:t>
            </a:r>
          </a:p>
          <a:p>
            <a:pPr lvl="0"/>
            <a:r>
              <a:rPr lang="en-US" dirty="0" smtClean="0"/>
              <a:t>Second presenter, job title</a:t>
            </a:r>
          </a:p>
          <a:p>
            <a:pPr lvl="0"/>
            <a:r>
              <a:rPr lang="en-US" dirty="0" smtClean="0"/>
              <a:t>Month, Day, Year</a:t>
            </a:r>
            <a:endParaRPr lang="en-US" dirty="0"/>
          </a:p>
        </p:txBody>
      </p:sp>
      <p:sp>
        <p:nvSpPr>
          <p:cNvPr id="15" name="Rectangle 17"/>
          <p:cNvSpPr/>
          <p:nvPr userDrawn="1"/>
        </p:nvSpPr>
        <p:spPr>
          <a:xfrm rot="10800000">
            <a:off x="0" y="6248392"/>
            <a:ext cx="9144000"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006E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16" name="Rectangle 17"/>
          <p:cNvSpPr/>
          <p:nvPr userDrawn="1"/>
        </p:nvSpPr>
        <p:spPr>
          <a:xfrm rot="10800000">
            <a:off x="170008" y="6248394"/>
            <a:ext cx="2314327" cy="61598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8120455"/>
              <a:gd name="connsiteY0" fmla="*/ 6416 h 620232"/>
              <a:gd name="connsiteX1" fmla="*/ 18120455 w 18120455"/>
              <a:gd name="connsiteY1" fmla="*/ 0 h 620232"/>
              <a:gd name="connsiteX2" fmla="*/ 14873271 w 18120455"/>
              <a:gd name="connsiteY2" fmla="*/ 620232 h 620232"/>
              <a:gd name="connsiteX3" fmla="*/ 0 w 18120455"/>
              <a:gd name="connsiteY3" fmla="*/ 620221 h 620232"/>
              <a:gd name="connsiteX4" fmla="*/ 5729271 w 18120455"/>
              <a:gd name="connsiteY4" fmla="*/ 6416 h 62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455" h="620232">
                <a:moveTo>
                  <a:pt x="5729271" y="6416"/>
                </a:moveTo>
                <a:lnTo>
                  <a:pt x="18120455" y="0"/>
                </a:lnTo>
                <a:cubicBezTo>
                  <a:pt x="18119050" y="204605"/>
                  <a:pt x="14874676" y="415627"/>
                  <a:pt x="14873271" y="620232"/>
                </a:cubicBezTo>
                <a:lnTo>
                  <a:pt x="0" y="620221"/>
                </a:lnTo>
                <a:lnTo>
                  <a:pt x="5729271" y="6416"/>
                </a:lnTo>
                <a:close/>
              </a:path>
            </a:pathLst>
          </a:cu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17" name="Rectangle 17"/>
          <p:cNvSpPr/>
          <p:nvPr userDrawn="1"/>
        </p:nvSpPr>
        <p:spPr>
          <a:xfrm rot="10800000">
            <a:off x="0" y="6248388"/>
            <a:ext cx="985738" cy="615962"/>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4877485"/>
              <a:gd name="connsiteY0" fmla="*/ 0 h 613816"/>
              <a:gd name="connsiteX1" fmla="*/ 14877485 w 14877485"/>
              <a:gd name="connsiteY1" fmla="*/ 0 h 613816"/>
              <a:gd name="connsiteX2" fmla="*/ 7688862 w 14877485"/>
              <a:gd name="connsiteY2" fmla="*/ 613816 h 613816"/>
              <a:gd name="connsiteX3" fmla="*/ 0 w 14877485"/>
              <a:gd name="connsiteY3" fmla="*/ 613805 h 613816"/>
              <a:gd name="connsiteX4" fmla="*/ 5729271 w 14877485"/>
              <a:gd name="connsiteY4" fmla="*/ 0 h 613816"/>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828709 w 7718020"/>
              <a:gd name="connsiteY0" fmla="*/ 11 h 617024"/>
              <a:gd name="connsiteX1" fmla="*/ 7718020 w 7718020"/>
              <a:gd name="connsiteY1" fmla="*/ 0 h 617024"/>
              <a:gd name="connsiteX2" fmla="*/ 7688862 w 7718020"/>
              <a:gd name="connsiteY2" fmla="*/ 617024 h 617024"/>
              <a:gd name="connsiteX3" fmla="*/ 0 w 7718020"/>
              <a:gd name="connsiteY3" fmla="*/ 617013 h 617024"/>
              <a:gd name="connsiteX4" fmla="*/ 5828709 w 7718020"/>
              <a:gd name="connsiteY4" fmla="*/ 11 h 617024"/>
              <a:gd name="connsiteX0" fmla="*/ 5903286 w 7718020"/>
              <a:gd name="connsiteY0" fmla="*/ 0 h 623407"/>
              <a:gd name="connsiteX1" fmla="*/ 7718020 w 7718020"/>
              <a:gd name="connsiteY1" fmla="*/ 6383 h 623407"/>
              <a:gd name="connsiteX2" fmla="*/ 7688862 w 7718020"/>
              <a:gd name="connsiteY2" fmla="*/ 623407 h 623407"/>
              <a:gd name="connsiteX3" fmla="*/ 0 w 7718020"/>
              <a:gd name="connsiteY3" fmla="*/ 623396 h 623407"/>
              <a:gd name="connsiteX4" fmla="*/ 5903286 w 7718020"/>
              <a:gd name="connsiteY4" fmla="*/ 0 h 623407"/>
              <a:gd name="connsiteX0" fmla="*/ 5903286 w 7718020"/>
              <a:gd name="connsiteY0" fmla="*/ 0 h 620210"/>
              <a:gd name="connsiteX1" fmla="*/ 7718020 w 7718020"/>
              <a:gd name="connsiteY1" fmla="*/ 3186 h 620210"/>
              <a:gd name="connsiteX2" fmla="*/ 7688862 w 7718020"/>
              <a:gd name="connsiteY2" fmla="*/ 620210 h 620210"/>
              <a:gd name="connsiteX3" fmla="*/ 0 w 7718020"/>
              <a:gd name="connsiteY3" fmla="*/ 620199 h 620210"/>
              <a:gd name="connsiteX4" fmla="*/ 5903286 w 7718020"/>
              <a:gd name="connsiteY4" fmla="*/ 0 h 620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8020" h="620210">
                <a:moveTo>
                  <a:pt x="5903286" y="0"/>
                </a:moveTo>
                <a:lnTo>
                  <a:pt x="7718020" y="3186"/>
                </a:lnTo>
                <a:cubicBezTo>
                  <a:pt x="7716615" y="207791"/>
                  <a:pt x="7690267" y="415605"/>
                  <a:pt x="7688862" y="620210"/>
                </a:cubicBezTo>
                <a:lnTo>
                  <a:pt x="0" y="620199"/>
                </a:lnTo>
                <a:lnTo>
                  <a:pt x="5903286"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18" name="Rectangle 17"/>
          <p:cNvSpPr/>
          <p:nvPr userDrawn="1"/>
        </p:nvSpPr>
        <p:spPr>
          <a:xfrm rot="10800000">
            <a:off x="0" y="6248386"/>
            <a:ext cx="170008"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buClrTx/>
              <a:buFontTx/>
              <a:buNone/>
            </a:pPr>
            <a:endParaRPr lang="en-US">
              <a:solidFill>
                <a:srgbClr val="FFFFFF"/>
              </a:solidFill>
            </a:endParaRPr>
          </a:p>
        </p:txBody>
      </p:sp>
      <p:pic>
        <p:nvPicPr>
          <p:cNvPr id="21" name="Picture 20"/>
          <p:cNvPicPr>
            <a:picLocks/>
          </p:cNvPicPr>
          <p:nvPr userDrawn="1"/>
        </p:nvPicPr>
        <p:blipFill>
          <a:blip r:embed="rId3"/>
          <a:stretch>
            <a:fillRect/>
          </a:stretch>
        </p:blipFill>
        <p:spPr>
          <a:xfrm>
            <a:off x="7593580" y="4724400"/>
            <a:ext cx="1143000" cy="1142565"/>
          </a:xfrm>
          <a:prstGeom prst="rect">
            <a:avLst/>
          </a:prstGeom>
          <a:noFill/>
        </p:spPr>
      </p:pic>
    </p:spTree>
    <p:extLst>
      <p:ext uri="{BB962C8B-B14F-4D97-AF65-F5344CB8AC3E}">
        <p14:creationId xmlns:p14="http://schemas.microsoft.com/office/powerpoint/2010/main" val="296887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6">
    <p:spTree>
      <p:nvGrpSpPr>
        <p:cNvPr id="1" name=""/>
        <p:cNvGrpSpPr/>
        <p:nvPr/>
      </p:nvGrpSpPr>
      <p:grpSpPr>
        <a:xfrm>
          <a:off x="0" y="0"/>
          <a:ext cx="0" cy="0"/>
          <a:chOff x="0" y="0"/>
          <a:chExt cx="0" cy="0"/>
        </a:xfrm>
      </p:grpSpPr>
      <p:cxnSp>
        <p:nvCxnSpPr>
          <p:cNvPr id="25" name="Straight Connector 24"/>
          <p:cNvCxnSpPr/>
          <p:nvPr userDrawn="1"/>
        </p:nvCxnSpPr>
        <p:spPr>
          <a:xfrm>
            <a:off x="3657600" y="1865098"/>
            <a:ext cx="0" cy="87810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8" name="Title 1"/>
          <p:cNvSpPr>
            <a:spLocks noGrp="1"/>
          </p:cNvSpPr>
          <p:nvPr>
            <p:ph type="title"/>
          </p:nvPr>
        </p:nvSpPr>
        <p:spPr>
          <a:xfrm>
            <a:off x="533400" y="838200"/>
            <a:ext cx="8001000" cy="762000"/>
          </a:xfrm>
        </p:spPr>
        <p:txBody>
          <a:bodyPr anchor="t">
            <a:noAutofit/>
          </a:bodyPr>
          <a:lstStyle>
            <a:lvl1pPr>
              <a:defRPr sz="4200" b="1" i="0">
                <a:solidFill>
                  <a:srgbClr val="006EB7"/>
                </a:solidFill>
                <a:latin typeface="Arial" charset="0"/>
                <a:ea typeface="Arial" charset="0"/>
                <a:cs typeface="Arial" charset="0"/>
              </a:defRPr>
            </a:lvl1pPr>
          </a:lstStyle>
          <a:p>
            <a:r>
              <a:rPr lang="en-US" dirty="0" smtClean="0"/>
              <a:t>Click to edit Master title style</a:t>
            </a:r>
            <a:endParaRPr lang="en-US" dirty="0"/>
          </a:p>
        </p:txBody>
      </p:sp>
      <p:sp>
        <p:nvSpPr>
          <p:cNvPr id="10" name="Text Placeholder 9"/>
          <p:cNvSpPr>
            <a:spLocks noGrp="1"/>
          </p:cNvSpPr>
          <p:nvPr>
            <p:ph type="body" sz="quarter" idx="12" hasCustomPrompt="1"/>
          </p:nvPr>
        </p:nvSpPr>
        <p:spPr>
          <a:xfrm>
            <a:off x="533400" y="1905000"/>
            <a:ext cx="2819400" cy="990600"/>
          </a:xfrm>
        </p:spPr>
        <p:txBody>
          <a:bodyPr>
            <a:normAutofit/>
          </a:bodyPr>
          <a:lstStyle>
            <a:lvl1pPr marL="0" indent="0">
              <a:lnSpc>
                <a:spcPct val="90000"/>
              </a:lnSpc>
              <a:buNone/>
              <a:defRPr sz="1600" baseline="0">
                <a:solidFill>
                  <a:schemeClr val="bg1"/>
                </a:solidFill>
              </a:defRPr>
            </a:lvl1pPr>
          </a:lstStyle>
          <a:p>
            <a:pPr lvl="0"/>
            <a:r>
              <a:rPr lang="en-US" dirty="0" smtClean="0"/>
              <a:t>Presentation subtitle</a:t>
            </a:r>
            <a:endParaRPr lang="en-US" dirty="0"/>
          </a:p>
        </p:txBody>
      </p:sp>
      <p:sp>
        <p:nvSpPr>
          <p:cNvPr id="11" name="Text Placeholder 9"/>
          <p:cNvSpPr>
            <a:spLocks noGrp="1"/>
          </p:cNvSpPr>
          <p:nvPr>
            <p:ph type="body" sz="quarter" idx="13" hasCustomPrompt="1"/>
          </p:nvPr>
        </p:nvSpPr>
        <p:spPr>
          <a:xfrm>
            <a:off x="3810000" y="1905000"/>
            <a:ext cx="2819400" cy="990600"/>
          </a:xfrm>
        </p:spPr>
        <p:txBody>
          <a:bodyPr>
            <a:normAutofit/>
          </a:bodyPr>
          <a:lstStyle>
            <a:lvl1pPr marL="0" indent="0">
              <a:lnSpc>
                <a:spcPct val="90000"/>
              </a:lnSpc>
              <a:buNone/>
              <a:defRPr sz="1600" baseline="0">
                <a:solidFill>
                  <a:schemeClr val="bg1"/>
                </a:solidFill>
              </a:defRPr>
            </a:lvl1pPr>
          </a:lstStyle>
          <a:p>
            <a:pPr lvl="0"/>
            <a:r>
              <a:rPr lang="en-US" dirty="0" smtClean="0"/>
              <a:t>Presenter, job title</a:t>
            </a:r>
          </a:p>
          <a:p>
            <a:pPr lvl="0"/>
            <a:r>
              <a:rPr lang="en-US" dirty="0" smtClean="0"/>
              <a:t>Second presenter, job title</a:t>
            </a:r>
          </a:p>
          <a:p>
            <a:pPr lvl="0"/>
            <a:r>
              <a:rPr lang="en-US" dirty="0" smtClean="0"/>
              <a:t>Month, Day, Year</a:t>
            </a:r>
            <a:endParaRPr lang="en-US" dirty="0"/>
          </a:p>
        </p:txBody>
      </p:sp>
      <p:sp>
        <p:nvSpPr>
          <p:cNvPr id="13" name="Text Placeholder 9"/>
          <p:cNvSpPr>
            <a:spLocks noGrp="1"/>
          </p:cNvSpPr>
          <p:nvPr>
            <p:ph type="body" sz="quarter" idx="14" hasCustomPrompt="1"/>
          </p:nvPr>
        </p:nvSpPr>
        <p:spPr>
          <a:xfrm>
            <a:off x="533400" y="3420548"/>
            <a:ext cx="3657600" cy="2293938"/>
          </a:xfrm>
        </p:spPr>
        <p:txBody>
          <a:bodyPr/>
          <a:lstStyle>
            <a:lvl1pPr marL="171450" marR="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1pPr>
          </a:lstStyle>
          <a:p>
            <a:pPr marL="171450" marR="0" lvl="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smtClean="0"/>
              <a:t>This slide should not be used without a background image. To insert background image: Format &gt; Slide Background &gt; Picture or texture fill &gt; Insert from file. Please delete this box.</a:t>
            </a:r>
          </a:p>
        </p:txBody>
      </p:sp>
      <p:sp>
        <p:nvSpPr>
          <p:cNvPr id="14" name="Rectangle 17"/>
          <p:cNvSpPr/>
          <p:nvPr userDrawn="1"/>
        </p:nvSpPr>
        <p:spPr>
          <a:xfrm rot="10800000">
            <a:off x="0" y="6248392"/>
            <a:ext cx="9144000"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006E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15" name="Rectangle 17"/>
          <p:cNvSpPr/>
          <p:nvPr userDrawn="1"/>
        </p:nvSpPr>
        <p:spPr>
          <a:xfrm rot="10800000">
            <a:off x="170008" y="6248394"/>
            <a:ext cx="2314327" cy="61598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8120455"/>
              <a:gd name="connsiteY0" fmla="*/ 6416 h 620232"/>
              <a:gd name="connsiteX1" fmla="*/ 18120455 w 18120455"/>
              <a:gd name="connsiteY1" fmla="*/ 0 h 620232"/>
              <a:gd name="connsiteX2" fmla="*/ 14873271 w 18120455"/>
              <a:gd name="connsiteY2" fmla="*/ 620232 h 620232"/>
              <a:gd name="connsiteX3" fmla="*/ 0 w 18120455"/>
              <a:gd name="connsiteY3" fmla="*/ 620221 h 620232"/>
              <a:gd name="connsiteX4" fmla="*/ 5729271 w 18120455"/>
              <a:gd name="connsiteY4" fmla="*/ 6416 h 62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455" h="620232">
                <a:moveTo>
                  <a:pt x="5729271" y="6416"/>
                </a:moveTo>
                <a:lnTo>
                  <a:pt x="18120455" y="0"/>
                </a:lnTo>
                <a:cubicBezTo>
                  <a:pt x="18119050" y="204605"/>
                  <a:pt x="14874676" y="415627"/>
                  <a:pt x="14873271" y="620232"/>
                </a:cubicBezTo>
                <a:lnTo>
                  <a:pt x="0" y="620221"/>
                </a:lnTo>
                <a:lnTo>
                  <a:pt x="5729271" y="6416"/>
                </a:ln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16" name="Rectangle 17"/>
          <p:cNvSpPr/>
          <p:nvPr userDrawn="1"/>
        </p:nvSpPr>
        <p:spPr>
          <a:xfrm rot="10800000">
            <a:off x="0" y="6248388"/>
            <a:ext cx="985738" cy="615962"/>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4877485"/>
              <a:gd name="connsiteY0" fmla="*/ 0 h 613816"/>
              <a:gd name="connsiteX1" fmla="*/ 14877485 w 14877485"/>
              <a:gd name="connsiteY1" fmla="*/ 0 h 613816"/>
              <a:gd name="connsiteX2" fmla="*/ 7688862 w 14877485"/>
              <a:gd name="connsiteY2" fmla="*/ 613816 h 613816"/>
              <a:gd name="connsiteX3" fmla="*/ 0 w 14877485"/>
              <a:gd name="connsiteY3" fmla="*/ 613805 h 613816"/>
              <a:gd name="connsiteX4" fmla="*/ 5729271 w 14877485"/>
              <a:gd name="connsiteY4" fmla="*/ 0 h 613816"/>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828709 w 7718020"/>
              <a:gd name="connsiteY0" fmla="*/ 11 h 617024"/>
              <a:gd name="connsiteX1" fmla="*/ 7718020 w 7718020"/>
              <a:gd name="connsiteY1" fmla="*/ 0 h 617024"/>
              <a:gd name="connsiteX2" fmla="*/ 7688862 w 7718020"/>
              <a:gd name="connsiteY2" fmla="*/ 617024 h 617024"/>
              <a:gd name="connsiteX3" fmla="*/ 0 w 7718020"/>
              <a:gd name="connsiteY3" fmla="*/ 617013 h 617024"/>
              <a:gd name="connsiteX4" fmla="*/ 5828709 w 7718020"/>
              <a:gd name="connsiteY4" fmla="*/ 11 h 617024"/>
              <a:gd name="connsiteX0" fmla="*/ 5903286 w 7718020"/>
              <a:gd name="connsiteY0" fmla="*/ 0 h 623407"/>
              <a:gd name="connsiteX1" fmla="*/ 7718020 w 7718020"/>
              <a:gd name="connsiteY1" fmla="*/ 6383 h 623407"/>
              <a:gd name="connsiteX2" fmla="*/ 7688862 w 7718020"/>
              <a:gd name="connsiteY2" fmla="*/ 623407 h 623407"/>
              <a:gd name="connsiteX3" fmla="*/ 0 w 7718020"/>
              <a:gd name="connsiteY3" fmla="*/ 623396 h 623407"/>
              <a:gd name="connsiteX4" fmla="*/ 5903286 w 7718020"/>
              <a:gd name="connsiteY4" fmla="*/ 0 h 623407"/>
              <a:gd name="connsiteX0" fmla="*/ 5903286 w 7718020"/>
              <a:gd name="connsiteY0" fmla="*/ 0 h 620210"/>
              <a:gd name="connsiteX1" fmla="*/ 7718020 w 7718020"/>
              <a:gd name="connsiteY1" fmla="*/ 3186 h 620210"/>
              <a:gd name="connsiteX2" fmla="*/ 7688862 w 7718020"/>
              <a:gd name="connsiteY2" fmla="*/ 620210 h 620210"/>
              <a:gd name="connsiteX3" fmla="*/ 0 w 7718020"/>
              <a:gd name="connsiteY3" fmla="*/ 620199 h 620210"/>
              <a:gd name="connsiteX4" fmla="*/ 5903286 w 7718020"/>
              <a:gd name="connsiteY4" fmla="*/ 0 h 620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8020" h="620210">
                <a:moveTo>
                  <a:pt x="5903286" y="0"/>
                </a:moveTo>
                <a:lnTo>
                  <a:pt x="7718020" y="3186"/>
                </a:lnTo>
                <a:cubicBezTo>
                  <a:pt x="7716615" y="207791"/>
                  <a:pt x="7690267" y="415605"/>
                  <a:pt x="7688862" y="620210"/>
                </a:cubicBezTo>
                <a:lnTo>
                  <a:pt x="0" y="620199"/>
                </a:lnTo>
                <a:lnTo>
                  <a:pt x="5903286"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17" name="Rectangle 17"/>
          <p:cNvSpPr/>
          <p:nvPr userDrawn="1"/>
        </p:nvSpPr>
        <p:spPr>
          <a:xfrm rot="10800000">
            <a:off x="0" y="6248386"/>
            <a:ext cx="170008"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buClrTx/>
              <a:buFontTx/>
              <a:buNone/>
            </a:pPr>
            <a:endParaRPr lang="en-US">
              <a:solidFill>
                <a:srgbClr val="FFFFFF"/>
              </a:solidFill>
            </a:endParaRPr>
          </a:p>
        </p:txBody>
      </p:sp>
      <p:pic>
        <p:nvPicPr>
          <p:cNvPr id="26" name="Picture 25"/>
          <p:cNvPicPr>
            <a:picLocks/>
          </p:cNvPicPr>
          <p:nvPr userDrawn="1"/>
        </p:nvPicPr>
        <p:blipFill>
          <a:blip r:embed="rId2"/>
          <a:stretch>
            <a:fillRect/>
          </a:stretch>
        </p:blipFill>
        <p:spPr>
          <a:xfrm>
            <a:off x="7593580" y="4724400"/>
            <a:ext cx="1143000" cy="1142565"/>
          </a:xfrm>
          <a:prstGeom prst="rect">
            <a:avLst/>
          </a:prstGeom>
          <a:noFill/>
        </p:spPr>
      </p:pic>
    </p:spTree>
    <p:extLst>
      <p:ext uri="{BB962C8B-B14F-4D97-AF65-F5344CB8AC3E}">
        <p14:creationId xmlns:p14="http://schemas.microsoft.com/office/powerpoint/2010/main" val="78099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7">
    <p:bg>
      <p:bgPr>
        <a:solidFill>
          <a:schemeClr val="bg1"/>
        </a:solidFill>
        <a:effectLst/>
      </p:bgPr>
    </p:bg>
    <p:spTree>
      <p:nvGrpSpPr>
        <p:cNvPr id="1" name=""/>
        <p:cNvGrpSpPr/>
        <p:nvPr/>
      </p:nvGrpSpPr>
      <p:grpSpPr>
        <a:xfrm>
          <a:off x="0" y="0"/>
          <a:ext cx="0" cy="0"/>
          <a:chOff x="0" y="0"/>
          <a:chExt cx="0" cy="0"/>
        </a:xfrm>
      </p:grpSpPr>
      <p:sp>
        <p:nvSpPr>
          <p:cNvPr id="16" name="Rectangle 17"/>
          <p:cNvSpPr/>
          <p:nvPr userDrawn="1"/>
        </p:nvSpPr>
        <p:spPr>
          <a:xfrm rot="10800000">
            <a:off x="0" y="6248392"/>
            <a:ext cx="9144000"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006E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18" name="Rectangle 17"/>
          <p:cNvSpPr/>
          <p:nvPr userDrawn="1"/>
        </p:nvSpPr>
        <p:spPr>
          <a:xfrm rot="10800000">
            <a:off x="170008" y="6248394"/>
            <a:ext cx="2314327" cy="61598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8120455"/>
              <a:gd name="connsiteY0" fmla="*/ 6416 h 620232"/>
              <a:gd name="connsiteX1" fmla="*/ 18120455 w 18120455"/>
              <a:gd name="connsiteY1" fmla="*/ 0 h 620232"/>
              <a:gd name="connsiteX2" fmla="*/ 14873271 w 18120455"/>
              <a:gd name="connsiteY2" fmla="*/ 620232 h 620232"/>
              <a:gd name="connsiteX3" fmla="*/ 0 w 18120455"/>
              <a:gd name="connsiteY3" fmla="*/ 620221 h 620232"/>
              <a:gd name="connsiteX4" fmla="*/ 5729271 w 18120455"/>
              <a:gd name="connsiteY4" fmla="*/ 6416 h 62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455" h="620232">
                <a:moveTo>
                  <a:pt x="5729271" y="6416"/>
                </a:moveTo>
                <a:lnTo>
                  <a:pt x="18120455" y="0"/>
                </a:lnTo>
                <a:cubicBezTo>
                  <a:pt x="18119050" y="204605"/>
                  <a:pt x="14874676" y="415627"/>
                  <a:pt x="14873271" y="620232"/>
                </a:cubicBezTo>
                <a:lnTo>
                  <a:pt x="0" y="620221"/>
                </a:lnTo>
                <a:lnTo>
                  <a:pt x="5729271" y="6416"/>
                </a:ln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19" name="Rectangle 17"/>
          <p:cNvSpPr/>
          <p:nvPr userDrawn="1"/>
        </p:nvSpPr>
        <p:spPr>
          <a:xfrm rot="10800000">
            <a:off x="0" y="6242038"/>
            <a:ext cx="985738" cy="615962"/>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4877485"/>
              <a:gd name="connsiteY0" fmla="*/ 0 h 613816"/>
              <a:gd name="connsiteX1" fmla="*/ 14877485 w 14877485"/>
              <a:gd name="connsiteY1" fmla="*/ 0 h 613816"/>
              <a:gd name="connsiteX2" fmla="*/ 7688862 w 14877485"/>
              <a:gd name="connsiteY2" fmla="*/ 613816 h 613816"/>
              <a:gd name="connsiteX3" fmla="*/ 0 w 14877485"/>
              <a:gd name="connsiteY3" fmla="*/ 613805 h 613816"/>
              <a:gd name="connsiteX4" fmla="*/ 5729271 w 14877485"/>
              <a:gd name="connsiteY4" fmla="*/ 0 h 613816"/>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828709 w 7718020"/>
              <a:gd name="connsiteY0" fmla="*/ 11 h 617024"/>
              <a:gd name="connsiteX1" fmla="*/ 7718020 w 7718020"/>
              <a:gd name="connsiteY1" fmla="*/ 0 h 617024"/>
              <a:gd name="connsiteX2" fmla="*/ 7688862 w 7718020"/>
              <a:gd name="connsiteY2" fmla="*/ 617024 h 617024"/>
              <a:gd name="connsiteX3" fmla="*/ 0 w 7718020"/>
              <a:gd name="connsiteY3" fmla="*/ 617013 h 617024"/>
              <a:gd name="connsiteX4" fmla="*/ 5828709 w 7718020"/>
              <a:gd name="connsiteY4" fmla="*/ 11 h 617024"/>
              <a:gd name="connsiteX0" fmla="*/ 5903286 w 7718020"/>
              <a:gd name="connsiteY0" fmla="*/ 0 h 623407"/>
              <a:gd name="connsiteX1" fmla="*/ 7718020 w 7718020"/>
              <a:gd name="connsiteY1" fmla="*/ 6383 h 623407"/>
              <a:gd name="connsiteX2" fmla="*/ 7688862 w 7718020"/>
              <a:gd name="connsiteY2" fmla="*/ 623407 h 623407"/>
              <a:gd name="connsiteX3" fmla="*/ 0 w 7718020"/>
              <a:gd name="connsiteY3" fmla="*/ 623396 h 623407"/>
              <a:gd name="connsiteX4" fmla="*/ 5903286 w 7718020"/>
              <a:gd name="connsiteY4" fmla="*/ 0 h 623407"/>
              <a:gd name="connsiteX0" fmla="*/ 5903286 w 7718020"/>
              <a:gd name="connsiteY0" fmla="*/ 0 h 620210"/>
              <a:gd name="connsiteX1" fmla="*/ 7718020 w 7718020"/>
              <a:gd name="connsiteY1" fmla="*/ 3186 h 620210"/>
              <a:gd name="connsiteX2" fmla="*/ 7688862 w 7718020"/>
              <a:gd name="connsiteY2" fmla="*/ 620210 h 620210"/>
              <a:gd name="connsiteX3" fmla="*/ 0 w 7718020"/>
              <a:gd name="connsiteY3" fmla="*/ 620199 h 620210"/>
              <a:gd name="connsiteX4" fmla="*/ 5903286 w 7718020"/>
              <a:gd name="connsiteY4" fmla="*/ 0 h 620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8020" h="620210">
                <a:moveTo>
                  <a:pt x="5903286" y="0"/>
                </a:moveTo>
                <a:lnTo>
                  <a:pt x="7718020" y="3186"/>
                </a:lnTo>
                <a:cubicBezTo>
                  <a:pt x="7716615" y="207791"/>
                  <a:pt x="7690267" y="415605"/>
                  <a:pt x="7688862" y="620210"/>
                </a:cubicBezTo>
                <a:lnTo>
                  <a:pt x="0" y="620199"/>
                </a:lnTo>
                <a:lnTo>
                  <a:pt x="5903286"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20" name="Rectangle 17"/>
          <p:cNvSpPr/>
          <p:nvPr userDrawn="1"/>
        </p:nvSpPr>
        <p:spPr>
          <a:xfrm rot="10800000">
            <a:off x="0" y="6248386"/>
            <a:ext cx="170008"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buClrTx/>
              <a:buFontTx/>
              <a:buNone/>
            </a:pPr>
            <a:endParaRPr lang="en-US">
              <a:solidFill>
                <a:srgbClr val="FFFFFF"/>
              </a:solidFill>
            </a:endParaRPr>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65570" y="4724400"/>
            <a:ext cx="1143000" cy="1143000"/>
          </a:xfrm>
          <a:prstGeom prst="rect">
            <a:avLst/>
          </a:prstGeom>
        </p:spPr>
      </p:pic>
      <p:cxnSp>
        <p:nvCxnSpPr>
          <p:cNvPr id="25" name="Straight Connector 24"/>
          <p:cNvCxnSpPr/>
          <p:nvPr userDrawn="1"/>
        </p:nvCxnSpPr>
        <p:spPr>
          <a:xfrm>
            <a:off x="3581400" y="1865098"/>
            <a:ext cx="0" cy="878102"/>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9" name="Title 1"/>
          <p:cNvSpPr>
            <a:spLocks noGrp="1"/>
          </p:cNvSpPr>
          <p:nvPr>
            <p:ph type="title"/>
          </p:nvPr>
        </p:nvSpPr>
        <p:spPr>
          <a:xfrm>
            <a:off x="533400" y="838200"/>
            <a:ext cx="7315200" cy="762000"/>
          </a:xfrm>
        </p:spPr>
        <p:txBody>
          <a:bodyPr anchor="t">
            <a:noAutofit/>
          </a:bodyPr>
          <a:lstStyle>
            <a:lvl1pPr>
              <a:defRPr sz="4000" b="1" i="0">
                <a:solidFill>
                  <a:srgbClr val="006EB7"/>
                </a:solidFill>
                <a:latin typeface="Arial" charset="0"/>
                <a:ea typeface="Arial" charset="0"/>
                <a:cs typeface="Arial" charset="0"/>
              </a:defRPr>
            </a:lvl1pPr>
          </a:lstStyle>
          <a:p>
            <a:r>
              <a:rPr lang="en-US" dirty="0" smtClean="0"/>
              <a:t>Click to edit Master title style</a:t>
            </a:r>
            <a:endParaRPr lang="en-US" dirty="0"/>
          </a:p>
        </p:txBody>
      </p:sp>
      <p:sp>
        <p:nvSpPr>
          <p:cNvPr id="15" name="Text Placeholder 9"/>
          <p:cNvSpPr>
            <a:spLocks noGrp="1"/>
          </p:cNvSpPr>
          <p:nvPr>
            <p:ph type="body" sz="quarter" idx="12" hasCustomPrompt="1"/>
          </p:nvPr>
        </p:nvSpPr>
        <p:spPr>
          <a:xfrm>
            <a:off x="533400" y="1905000"/>
            <a:ext cx="2819400" cy="990600"/>
          </a:xfrm>
        </p:spPr>
        <p:txBody>
          <a:bodyPr>
            <a:normAutofit/>
          </a:bodyPr>
          <a:lstStyle>
            <a:lvl1pPr marL="0" indent="0">
              <a:lnSpc>
                <a:spcPct val="90000"/>
              </a:lnSpc>
              <a:buNone/>
              <a:defRPr sz="1600" baseline="0">
                <a:solidFill>
                  <a:schemeClr val="accent1"/>
                </a:solidFill>
              </a:defRPr>
            </a:lvl1pPr>
          </a:lstStyle>
          <a:p>
            <a:pPr lvl="0"/>
            <a:r>
              <a:rPr lang="en-US" dirty="0" smtClean="0"/>
              <a:t>Presentation subtitle</a:t>
            </a:r>
            <a:endParaRPr lang="en-US" dirty="0"/>
          </a:p>
        </p:txBody>
      </p:sp>
      <p:sp>
        <p:nvSpPr>
          <p:cNvPr id="17" name="Text Placeholder 9"/>
          <p:cNvSpPr>
            <a:spLocks noGrp="1"/>
          </p:cNvSpPr>
          <p:nvPr>
            <p:ph type="body" sz="quarter" idx="13" hasCustomPrompt="1"/>
          </p:nvPr>
        </p:nvSpPr>
        <p:spPr>
          <a:xfrm>
            <a:off x="3810000" y="1905000"/>
            <a:ext cx="2819400" cy="990600"/>
          </a:xfrm>
        </p:spPr>
        <p:txBody>
          <a:bodyPr>
            <a:normAutofit/>
          </a:bodyPr>
          <a:lstStyle>
            <a:lvl1pPr marL="0" indent="0">
              <a:lnSpc>
                <a:spcPct val="90000"/>
              </a:lnSpc>
              <a:buNone/>
              <a:defRPr sz="1600" baseline="0">
                <a:solidFill>
                  <a:schemeClr val="accent1"/>
                </a:solidFill>
              </a:defRPr>
            </a:lvl1pPr>
          </a:lstStyle>
          <a:p>
            <a:pPr lvl="0"/>
            <a:r>
              <a:rPr lang="en-US" dirty="0" smtClean="0"/>
              <a:t>Presenter, job title</a:t>
            </a:r>
          </a:p>
          <a:p>
            <a:pPr lvl="0"/>
            <a:r>
              <a:rPr lang="en-US" dirty="0" smtClean="0"/>
              <a:t>Second, job title</a:t>
            </a:r>
          </a:p>
          <a:p>
            <a:pPr lvl="0"/>
            <a:r>
              <a:rPr lang="en-US" dirty="0" smtClean="0"/>
              <a:t>Month, Day, Year</a:t>
            </a:r>
            <a:endParaRPr lang="en-US" dirty="0"/>
          </a:p>
        </p:txBody>
      </p:sp>
    </p:spTree>
    <p:extLst>
      <p:ext uri="{BB962C8B-B14F-4D97-AF65-F5344CB8AC3E}">
        <p14:creationId xmlns:p14="http://schemas.microsoft.com/office/powerpoint/2010/main" val="409965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ransition Slide 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7"/>
          <p:cNvSpPr/>
          <p:nvPr userDrawn="1"/>
        </p:nvSpPr>
        <p:spPr>
          <a:xfrm rot="10800000">
            <a:off x="0" y="6248392"/>
            <a:ext cx="9144000"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006E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14" name="Rectangle 17"/>
          <p:cNvSpPr/>
          <p:nvPr userDrawn="1"/>
        </p:nvSpPr>
        <p:spPr>
          <a:xfrm rot="10800000">
            <a:off x="170008" y="6248394"/>
            <a:ext cx="2314327" cy="61598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8120455"/>
              <a:gd name="connsiteY0" fmla="*/ 6416 h 620232"/>
              <a:gd name="connsiteX1" fmla="*/ 18120455 w 18120455"/>
              <a:gd name="connsiteY1" fmla="*/ 0 h 620232"/>
              <a:gd name="connsiteX2" fmla="*/ 14873271 w 18120455"/>
              <a:gd name="connsiteY2" fmla="*/ 620232 h 620232"/>
              <a:gd name="connsiteX3" fmla="*/ 0 w 18120455"/>
              <a:gd name="connsiteY3" fmla="*/ 620221 h 620232"/>
              <a:gd name="connsiteX4" fmla="*/ 5729271 w 18120455"/>
              <a:gd name="connsiteY4" fmla="*/ 6416 h 62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455" h="620232">
                <a:moveTo>
                  <a:pt x="5729271" y="6416"/>
                </a:moveTo>
                <a:lnTo>
                  <a:pt x="18120455" y="0"/>
                </a:lnTo>
                <a:cubicBezTo>
                  <a:pt x="18119050" y="204605"/>
                  <a:pt x="14874676" y="415627"/>
                  <a:pt x="14873271" y="620232"/>
                </a:cubicBezTo>
                <a:lnTo>
                  <a:pt x="0" y="620221"/>
                </a:lnTo>
                <a:lnTo>
                  <a:pt x="5729271" y="6416"/>
                </a:ln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15" name="Rectangle 17"/>
          <p:cNvSpPr/>
          <p:nvPr userDrawn="1"/>
        </p:nvSpPr>
        <p:spPr>
          <a:xfrm rot="10800000">
            <a:off x="0" y="6248388"/>
            <a:ext cx="985738" cy="615962"/>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4877485"/>
              <a:gd name="connsiteY0" fmla="*/ 0 h 613816"/>
              <a:gd name="connsiteX1" fmla="*/ 14877485 w 14877485"/>
              <a:gd name="connsiteY1" fmla="*/ 0 h 613816"/>
              <a:gd name="connsiteX2" fmla="*/ 7688862 w 14877485"/>
              <a:gd name="connsiteY2" fmla="*/ 613816 h 613816"/>
              <a:gd name="connsiteX3" fmla="*/ 0 w 14877485"/>
              <a:gd name="connsiteY3" fmla="*/ 613805 h 613816"/>
              <a:gd name="connsiteX4" fmla="*/ 5729271 w 14877485"/>
              <a:gd name="connsiteY4" fmla="*/ 0 h 613816"/>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828709 w 7718020"/>
              <a:gd name="connsiteY0" fmla="*/ 11 h 617024"/>
              <a:gd name="connsiteX1" fmla="*/ 7718020 w 7718020"/>
              <a:gd name="connsiteY1" fmla="*/ 0 h 617024"/>
              <a:gd name="connsiteX2" fmla="*/ 7688862 w 7718020"/>
              <a:gd name="connsiteY2" fmla="*/ 617024 h 617024"/>
              <a:gd name="connsiteX3" fmla="*/ 0 w 7718020"/>
              <a:gd name="connsiteY3" fmla="*/ 617013 h 617024"/>
              <a:gd name="connsiteX4" fmla="*/ 5828709 w 7718020"/>
              <a:gd name="connsiteY4" fmla="*/ 11 h 617024"/>
              <a:gd name="connsiteX0" fmla="*/ 5903286 w 7718020"/>
              <a:gd name="connsiteY0" fmla="*/ 0 h 623407"/>
              <a:gd name="connsiteX1" fmla="*/ 7718020 w 7718020"/>
              <a:gd name="connsiteY1" fmla="*/ 6383 h 623407"/>
              <a:gd name="connsiteX2" fmla="*/ 7688862 w 7718020"/>
              <a:gd name="connsiteY2" fmla="*/ 623407 h 623407"/>
              <a:gd name="connsiteX3" fmla="*/ 0 w 7718020"/>
              <a:gd name="connsiteY3" fmla="*/ 623396 h 623407"/>
              <a:gd name="connsiteX4" fmla="*/ 5903286 w 7718020"/>
              <a:gd name="connsiteY4" fmla="*/ 0 h 623407"/>
              <a:gd name="connsiteX0" fmla="*/ 5903286 w 7718020"/>
              <a:gd name="connsiteY0" fmla="*/ 0 h 620210"/>
              <a:gd name="connsiteX1" fmla="*/ 7718020 w 7718020"/>
              <a:gd name="connsiteY1" fmla="*/ 3186 h 620210"/>
              <a:gd name="connsiteX2" fmla="*/ 7688862 w 7718020"/>
              <a:gd name="connsiteY2" fmla="*/ 620210 h 620210"/>
              <a:gd name="connsiteX3" fmla="*/ 0 w 7718020"/>
              <a:gd name="connsiteY3" fmla="*/ 620199 h 620210"/>
              <a:gd name="connsiteX4" fmla="*/ 5903286 w 7718020"/>
              <a:gd name="connsiteY4" fmla="*/ 0 h 620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8020" h="620210">
                <a:moveTo>
                  <a:pt x="5903286" y="0"/>
                </a:moveTo>
                <a:lnTo>
                  <a:pt x="7718020" y="3186"/>
                </a:lnTo>
                <a:cubicBezTo>
                  <a:pt x="7716615" y="207791"/>
                  <a:pt x="7690267" y="415605"/>
                  <a:pt x="7688862" y="620210"/>
                </a:cubicBezTo>
                <a:lnTo>
                  <a:pt x="0" y="620199"/>
                </a:lnTo>
                <a:lnTo>
                  <a:pt x="5903286"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16" name="Rectangle 17"/>
          <p:cNvSpPr/>
          <p:nvPr userDrawn="1"/>
        </p:nvSpPr>
        <p:spPr>
          <a:xfrm rot="10800000">
            <a:off x="0" y="6248386"/>
            <a:ext cx="170008"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buClrTx/>
              <a:buFontTx/>
              <a:buNone/>
            </a:pPr>
            <a:endParaRPr lang="en-US">
              <a:solidFill>
                <a:srgbClr val="FFFFFF"/>
              </a:solidFill>
            </a:endParaRPr>
          </a:p>
        </p:txBody>
      </p:sp>
      <p:sp>
        <p:nvSpPr>
          <p:cNvPr id="7" name="Text Placeholder 9"/>
          <p:cNvSpPr>
            <a:spLocks noGrp="1"/>
          </p:cNvSpPr>
          <p:nvPr>
            <p:ph type="body" sz="quarter" idx="12" hasCustomPrompt="1"/>
          </p:nvPr>
        </p:nvSpPr>
        <p:spPr>
          <a:xfrm>
            <a:off x="533400" y="1371600"/>
            <a:ext cx="7772400" cy="1447800"/>
          </a:xfrm>
        </p:spPr>
        <p:txBody>
          <a:bodyPr>
            <a:normAutofit/>
          </a:bodyPr>
          <a:lstStyle>
            <a:lvl1pPr marL="0" indent="0">
              <a:lnSpc>
                <a:spcPct val="90000"/>
              </a:lnSpc>
              <a:buNone/>
              <a:defRPr sz="1800" baseline="0">
                <a:solidFill>
                  <a:srgbClr val="FFFFFF"/>
                </a:solidFill>
              </a:defRPr>
            </a:lvl1pPr>
          </a:lstStyle>
          <a:p>
            <a:pPr lvl="0"/>
            <a:r>
              <a:rPr lang="en-US" dirty="0" smtClean="0"/>
              <a:t>Transition slide with full background image.</a:t>
            </a:r>
          </a:p>
          <a:p>
            <a:pPr lvl="0"/>
            <a:r>
              <a:rPr lang="en-US" dirty="0" smtClean="0"/>
              <a:t>Click to edit text.</a:t>
            </a:r>
            <a:endParaRPr lang="en-US" dirty="0"/>
          </a:p>
        </p:txBody>
      </p:sp>
      <p:sp>
        <p:nvSpPr>
          <p:cNvPr id="6" name="Title 1"/>
          <p:cNvSpPr>
            <a:spLocks noGrp="1"/>
          </p:cNvSpPr>
          <p:nvPr>
            <p:ph type="title"/>
          </p:nvPr>
        </p:nvSpPr>
        <p:spPr>
          <a:xfrm>
            <a:off x="533400" y="457200"/>
            <a:ext cx="7772400" cy="762000"/>
          </a:xfrm>
        </p:spPr>
        <p:txBody>
          <a:bodyPr anchor="t">
            <a:noAutofit/>
          </a:bodyPr>
          <a:lstStyle>
            <a:lvl1pPr>
              <a:defRPr sz="4000" b="1" i="0">
                <a:solidFill>
                  <a:schemeClr val="bg1"/>
                </a:solidFill>
                <a:latin typeface="Arial" charset="0"/>
                <a:ea typeface="Arial" charset="0"/>
                <a:cs typeface="Arial"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4"/>
          </p:nvPr>
        </p:nvSpPr>
        <p:spPr/>
        <p:txBody>
          <a:bodyPr/>
          <a:lstStyle>
            <a:lvl1pPr>
              <a:defRPr>
                <a:solidFill>
                  <a:schemeClr val="bg1"/>
                </a:solidFill>
              </a:defRPr>
            </a:lvl1pPr>
          </a:lstStyle>
          <a:p>
            <a:fld id="{54105720-E786-164F-AE36-9EBC2F8CA2D8}" type="slidenum">
              <a:rPr lang="en-US" smtClean="0">
                <a:solidFill>
                  <a:srgbClr val="FFFFFF"/>
                </a:solidFill>
              </a:rPr>
              <a:pPr/>
              <a:t>‹#›</a:t>
            </a:fld>
            <a:endParaRPr lang="en-US" dirty="0">
              <a:solidFill>
                <a:srgbClr val="FFFFFF"/>
              </a:solidFill>
            </a:endParaRPr>
          </a:p>
        </p:txBody>
      </p:sp>
      <p:pic>
        <p:nvPicPr>
          <p:cNvPr id="10" name="Picture 9"/>
          <p:cNvPicPr>
            <a:picLocks/>
          </p:cNvPicPr>
          <p:nvPr userDrawn="1"/>
        </p:nvPicPr>
        <p:blipFill>
          <a:blip r:embed="rId3"/>
          <a:stretch>
            <a:fillRect/>
          </a:stretch>
        </p:blipFill>
        <p:spPr>
          <a:xfrm>
            <a:off x="7593580" y="4724400"/>
            <a:ext cx="1143000" cy="1142565"/>
          </a:xfrm>
          <a:prstGeom prst="rect">
            <a:avLst/>
          </a:prstGeom>
          <a:noFill/>
        </p:spPr>
      </p:pic>
    </p:spTree>
    <p:extLst>
      <p:ext uri="{BB962C8B-B14F-4D97-AF65-F5344CB8AC3E}">
        <p14:creationId xmlns:p14="http://schemas.microsoft.com/office/powerpoint/2010/main" val="3309661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528">
          <p15:clr>
            <a:srgbClr val="FBAE40"/>
          </p15:clr>
        </p15:guide>
        <p15:guide id="2" pos="33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0E7D9A3-3022-4AFC-ABF8-0246D75067D1}" type="datetime1">
              <a:rPr lang="en-US"/>
              <a:pPr>
                <a:defRPr/>
              </a:pPr>
              <a:t>4/24/2018</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B3A28320-8271-4287-B259-885249737B9A}" type="slidenum">
              <a:rPr lang="en-US"/>
              <a:pPr>
                <a:defRPr/>
              </a:pPr>
              <a:t>‹#›</a:t>
            </a:fld>
            <a:endParaRPr 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ransition Slide 2">
    <p:bg>
      <p:bgPr>
        <a:blipFill dpi="0" rotWithShape="1">
          <a:blip r:embed="rId2" cstate="email">
            <a:lum/>
            <a:extLst>
              <a:ext uri="{28A0092B-C50C-407E-A947-70E740481C1C}">
                <a14:useLocalDpi xmlns:a14="http://schemas.microsoft.com/office/drawing/2010/main"/>
              </a:ext>
            </a:extLst>
          </a:blip>
          <a:srcRect/>
          <a:stretch>
            <a:fillRect b="5000"/>
          </a:stretch>
        </a:blipFill>
        <a:effectLst/>
      </p:bgPr>
    </p:bg>
    <p:spTree>
      <p:nvGrpSpPr>
        <p:cNvPr id="1" name=""/>
        <p:cNvGrpSpPr/>
        <p:nvPr/>
      </p:nvGrpSpPr>
      <p:grpSpPr>
        <a:xfrm>
          <a:off x="0" y="0"/>
          <a:ext cx="0" cy="0"/>
          <a:chOff x="0" y="0"/>
          <a:chExt cx="0" cy="0"/>
        </a:xfrm>
      </p:grpSpPr>
      <p:sp>
        <p:nvSpPr>
          <p:cNvPr id="26" name="Text Placeholder 9"/>
          <p:cNvSpPr>
            <a:spLocks noGrp="1"/>
          </p:cNvSpPr>
          <p:nvPr>
            <p:ph type="body" sz="quarter" idx="12" hasCustomPrompt="1"/>
          </p:nvPr>
        </p:nvSpPr>
        <p:spPr>
          <a:xfrm>
            <a:off x="533400" y="1371600"/>
            <a:ext cx="7772400" cy="1447800"/>
          </a:xfrm>
        </p:spPr>
        <p:txBody>
          <a:bodyPr>
            <a:normAutofit/>
          </a:bodyPr>
          <a:lstStyle>
            <a:lvl1pPr marL="0" indent="0">
              <a:lnSpc>
                <a:spcPct val="90000"/>
              </a:lnSpc>
              <a:buNone/>
              <a:defRPr sz="1800" baseline="0">
                <a:solidFill>
                  <a:srgbClr val="006EB7"/>
                </a:solidFill>
              </a:defRPr>
            </a:lvl1pPr>
          </a:lstStyle>
          <a:p>
            <a:pPr lvl="0"/>
            <a:r>
              <a:rPr lang="en-US" dirty="0" smtClean="0"/>
              <a:t>Transition slide with full background image.</a:t>
            </a:r>
          </a:p>
          <a:p>
            <a:pPr lvl="0"/>
            <a:r>
              <a:rPr lang="en-US" dirty="0" smtClean="0"/>
              <a:t>Click to edit text.</a:t>
            </a:r>
            <a:endParaRPr lang="en-US" dirty="0"/>
          </a:p>
        </p:txBody>
      </p:sp>
      <p:sp>
        <p:nvSpPr>
          <p:cNvPr id="27" name="Title 1"/>
          <p:cNvSpPr>
            <a:spLocks noGrp="1"/>
          </p:cNvSpPr>
          <p:nvPr>
            <p:ph type="title"/>
          </p:nvPr>
        </p:nvSpPr>
        <p:spPr>
          <a:xfrm>
            <a:off x="533400" y="457200"/>
            <a:ext cx="7772400" cy="762000"/>
          </a:xfrm>
        </p:spPr>
        <p:txBody>
          <a:bodyPr anchor="t">
            <a:noAutofit/>
          </a:bodyPr>
          <a:lstStyle>
            <a:lvl1pPr>
              <a:defRPr sz="4000" b="1" i="0">
                <a:solidFill>
                  <a:srgbClr val="006EB7"/>
                </a:solidFill>
                <a:latin typeface="Arial" charset="0"/>
                <a:ea typeface="Arial" charset="0"/>
                <a:cs typeface="Arial" charset="0"/>
              </a:defRPr>
            </a:lvl1pPr>
          </a:lstStyle>
          <a:p>
            <a:r>
              <a:rPr lang="en-US" dirty="0" smtClean="0"/>
              <a:t>Click to edit Master title style</a:t>
            </a:r>
            <a:endParaRPr lang="en-US" dirty="0"/>
          </a:p>
        </p:txBody>
      </p:sp>
      <p:sp>
        <p:nvSpPr>
          <p:cNvPr id="5" name="Rectangle 17"/>
          <p:cNvSpPr/>
          <p:nvPr userDrawn="1"/>
        </p:nvSpPr>
        <p:spPr>
          <a:xfrm rot="10800000">
            <a:off x="0" y="6248392"/>
            <a:ext cx="9144000"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006E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6" name="Rectangle 17"/>
          <p:cNvSpPr/>
          <p:nvPr userDrawn="1"/>
        </p:nvSpPr>
        <p:spPr>
          <a:xfrm rot="10800000">
            <a:off x="170008" y="6248394"/>
            <a:ext cx="2314327" cy="61598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8120455"/>
              <a:gd name="connsiteY0" fmla="*/ 6416 h 620232"/>
              <a:gd name="connsiteX1" fmla="*/ 18120455 w 18120455"/>
              <a:gd name="connsiteY1" fmla="*/ 0 h 620232"/>
              <a:gd name="connsiteX2" fmla="*/ 14873271 w 18120455"/>
              <a:gd name="connsiteY2" fmla="*/ 620232 h 620232"/>
              <a:gd name="connsiteX3" fmla="*/ 0 w 18120455"/>
              <a:gd name="connsiteY3" fmla="*/ 620221 h 620232"/>
              <a:gd name="connsiteX4" fmla="*/ 5729271 w 18120455"/>
              <a:gd name="connsiteY4" fmla="*/ 6416 h 62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455" h="620232">
                <a:moveTo>
                  <a:pt x="5729271" y="6416"/>
                </a:moveTo>
                <a:lnTo>
                  <a:pt x="18120455" y="0"/>
                </a:lnTo>
                <a:cubicBezTo>
                  <a:pt x="18119050" y="204605"/>
                  <a:pt x="14874676" y="415627"/>
                  <a:pt x="14873271" y="620232"/>
                </a:cubicBezTo>
                <a:lnTo>
                  <a:pt x="0" y="620221"/>
                </a:lnTo>
                <a:lnTo>
                  <a:pt x="5729271" y="6416"/>
                </a:lnTo>
                <a:close/>
              </a:path>
            </a:pathLst>
          </a:cu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7" name="Rectangle 17"/>
          <p:cNvSpPr/>
          <p:nvPr userDrawn="1"/>
        </p:nvSpPr>
        <p:spPr>
          <a:xfrm rot="10800000">
            <a:off x="0" y="6248388"/>
            <a:ext cx="985738" cy="615962"/>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4877485"/>
              <a:gd name="connsiteY0" fmla="*/ 0 h 613816"/>
              <a:gd name="connsiteX1" fmla="*/ 14877485 w 14877485"/>
              <a:gd name="connsiteY1" fmla="*/ 0 h 613816"/>
              <a:gd name="connsiteX2" fmla="*/ 7688862 w 14877485"/>
              <a:gd name="connsiteY2" fmla="*/ 613816 h 613816"/>
              <a:gd name="connsiteX3" fmla="*/ 0 w 14877485"/>
              <a:gd name="connsiteY3" fmla="*/ 613805 h 613816"/>
              <a:gd name="connsiteX4" fmla="*/ 5729271 w 14877485"/>
              <a:gd name="connsiteY4" fmla="*/ 0 h 613816"/>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828709 w 7718020"/>
              <a:gd name="connsiteY0" fmla="*/ 11 h 617024"/>
              <a:gd name="connsiteX1" fmla="*/ 7718020 w 7718020"/>
              <a:gd name="connsiteY1" fmla="*/ 0 h 617024"/>
              <a:gd name="connsiteX2" fmla="*/ 7688862 w 7718020"/>
              <a:gd name="connsiteY2" fmla="*/ 617024 h 617024"/>
              <a:gd name="connsiteX3" fmla="*/ 0 w 7718020"/>
              <a:gd name="connsiteY3" fmla="*/ 617013 h 617024"/>
              <a:gd name="connsiteX4" fmla="*/ 5828709 w 7718020"/>
              <a:gd name="connsiteY4" fmla="*/ 11 h 617024"/>
              <a:gd name="connsiteX0" fmla="*/ 5903286 w 7718020"/>
              <a:gd name="connsiteY0" fmla="*/ 0 h 623407"/>
              <a:gd name="connsiteX1" fmla="*/ 7718020 w 7718020"/>
              <a:gd name="connsiteY1" fmla="*/ 6383 h 623407"/>
              <a:gd name="connsiteX2" fmla="*/ 7688862 w 7718020"/>
              <a:gd name="connsiteY2" fmla="*/ 623407 h 623407"/>
              <a:gd name="connsiteX3" fmla="*/ 0 w 7718020"/>
              <a:gd name="connsiteY3" fmla="*/ 623396 h 623407"/>
              <a:gd name="connsiteX4" fmla="*/ 5903286 w 7718020"/>
              <a:gd name="connsiteY4" fmla="*/ 0 h 623407"/>
              <a:gd name="connsiteX0" fmla="*/ 5903286 w 7718020"/>
              <a:gd name="connsiteY0" fmla="*/ 0 h 620210"/>
              <a:gd name="connsiteX1" fmla="*/ 7718020 w 7718020"/>
              <a:gd name="connsiteY1" fmla="*/ 3186 h 620210"/>
              <a:gd name="connsiteX2" fmla="*/ 7688862 w 7718020"/>
              <a:gd name="connsiteY2" fmla="*/ 620210 h 620210"/>
              <a:gd name="connsiteX3" fmla="*/ 0 w 7718020"/>
              <a:gd name="connsiteY3" fmla="*/ 620199 h 620210"/>
              <a:gd name="connsiteX4" fmla="*/ 5903286 w 7718020"/>
              <a:gd name="connsiteY4" fmla="*/ 0 h 620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8020" h="620210">
                <a:moveTo>
                  <a:pt x="5903286" y="0"/>
                </a:moveTo>
                <a:lnTo>
                  <a:pt x="7718020" y="3186"/>
                </a:lnTo>
                <a:cubicBezTo>
                  <a:pt x="7716615" y="207791"/>
                  <a:pt x="7690267" y="415605"/>
                  <a:pt x="7688862" y="620210"/>
                </a:cubicBezTo>
                <a:lnTo>
                  <a:pt x="0" y="620199"/>
                </a:lnTo>
                <a:lnTo>
                  <a:pt x="5903286"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4" name="Slide Number Placeholder 3"/>
          <p:cNvSpPr>
            <a:spLocks noGrp="1"/>
          </p:cNvSpPr>
          <p:nvPr>
            <p:ph type="sldNum" sz="quarter" idx="14"/>
          </p:nvPr>
        </p:nvSpPr>
        <p:spPr/>
        <p:txBody>
          <a:bodyPr/>
          <a:lstStyle>
            <a:lvl1pPr>
              <a:defRPr>
                <a:solidFill>
                  <a:schemeClr val="bg1"/>
                </a:solidFill>
              </a:defRPr>
            </a:lvl1pPr>
          </a:lstStyle>
          <a:p>
            <a:fld id="{54105720-E786-164F-AE36-9EBC2F8CA2D8}" type="slidenum">
              <a:rPr lang="en-US" smtClean="0">
                <a:solidFill>
                  <a:srgbClr val="FFFFFF"/>
                </a:solidFill>
              </a:rPr>
              <a:pPr/>
              <a:t>‹#›</a:t>
            </a:fld>
            <a:endParaRPr lang="en-US" dirty="0">
              <a:solidFill>
                <a:srgbClr val="FFFFFF"/>
              </a:solidFill>
            </a:endParaRPr>
          </a:p>
        </p:txBody>
      </p:sp>
      <p:pic>
        <p:nvPicPr>
          <p:cNvPr id="10" name="Picture 9"/>
          <p:cNvPicPr>
            <a:picLocks/>
          </p:cNvPicPr>
          <p:nvPr userDrawn="1"/>
        </p:nvPicPr>
        <p:blipFill>
          <a:blip r:embed="rId3"/>
          <a:stretch>
            <a:fillRect/>
          </a:stretch>
        </p:blipFill>
        <p:spPr>
          <a:xfrm>
            <a:off x="7593580" y="4724400"/>
            <a:ext cx="1143000" cy="1142565"/>
          </a:xfrm>
          <a:prstGeom prst="rect">
            <a:avLst/>
          </a:prstGeom>
          <a:noFill/>
        </p:spPr>
      </p:pic>
    </p:spTree>
    <p:extLst>
      <p:ext uri="{BB962C8B-B14F-4D97-AF65-F5344CB8AC3E}">
        <p14:creationId xmlns:p14="http://schemas.microsoft.com/office/powerpoint/2010/main" val="239478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ransition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9"/>
          <p:cNvSpPr>
            <a:spLocks noGrp="1"/>
          </p:cNvSpPr>
          <p:nvPr>
            <p:ph type="body" sz="quarter" idx="12" hasCustomPrompt="1"/>
          </p:nvPr>
        </p:nvSpPr>
        <p:spPr>
          <a:xfrm>
            <a:off x="533400" y="1371600"/>
            <a:ext cx="7772400" cy="1447800"/>
          </a:xfrm>
        </p:spPr>
        <p:txBody>
          <a:bodyPr>
            <a:normAutofit/>
          </a:bodyPr>
          <a:lstStyle>
            <a:lvl1pPr marL="0" indent="0">
              <a:lnSpc>
                <a:spcPct val="90000"/>
              </a:lnSpc>
              <a:buNone/>
              <a:defRPr sz="1800" baseline="0">
                <a:solidFill>
                  <a:srgbClr val="FFFFFF"/>
                </a:solidFill>
              </a:defRPr>
            </a:lvl1pPr>
          </a:lstStyle>
          <a:p>
            <a:pPr lvl="0"/>
            <a:r>
              <a:rPr lang="en-US" dirty="0" smtClean="0"/>
              <a:t>Transition slide with full background image.</a:t>
            </a:r>
          </a:p>
          <a:p>
            <a:pPr lvl="0"/>
            <a:r>
              <a:rPr lang="en-US" dirty="0" smtClean="0"/>
              <a:t>Click to edit text.</a:t>
            </a:r>
            <a:endParaRPr lang="en-US" dirty="0"/>
          </a:p>
        </p:txBody>
      </p:sp>
      <p:sp>
        <p:nvSpPr>
          <p:cNvPr id="12" name="Title 1"/>
          <p:cNvSpPr>
            <a:spLocks noGrp="1"/>
          </p:cNvSpPr>
          <p:nvPr>
            <p:ph type="title"/>
          </p:nvPr>
        </p:nvSpPr>
        <p:spPr>
          <a:xfrm>
            <a:off x="533400" y="457200"/>
            <a:ext cx="7772400" cy="762000"/>
          </a:xfrm>
        </p:spPr>
        <p:txBody>
          <a:bodyPr anchor="t">
            <a:noAutofit/>
          </a:bodyPr>
          <a:lstStyle>
            <a:lvl1pPr>
              <a:defRPr sz="4000" b="1" i="0">
                <a:solidFill>
                  <a:schemeClr val="bg1"/>
                </a:solidFill>
                <a:latin typeface="Arial" charset="0"/>
                <a:ea typeface="Arial" charset="0"/>
                <a:cs typeface="Arial" charset="0"/>
              </a:defRPr>
            </a:lvl1pPr>
          </a:lstStyle>
          <a:p>
            <a:r>
              <a:rPr lang="en-US" dirty="0" smtClean="0"/>
              <a:t>Click to edit Master title style</a:t>
            </a:r>
            <a:endParaRPr lang="en-US" dirty="0"/>
          </a:p>
        </p:txBody>
      </p:sp>
      <p:sp>
        <p:nvSpPr>
          <p:cNvPr id="6" name="Rectangle 17"/>
          <p:cNvSpPr/>
          <p:nvPr userDrawn="1"/>
        </p:nvSpPr>
        <p:spPr>
          <a:xfrm rot="10800000">
            <a:off x="0" y="6248392"/>
            <a:ext cx="9144000"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006E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7" name="Rectangle 17"/>
          <p:cNvSpPr/>
          <p:nvPr userDrawn="1"/>
        </p:nvSpPr>
        <p:spPr>
          <a:xfrm rot="10800000">
            <a:off x="170008" y="6248394"/>
            <a:ext cx="2314327" cy="61598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8120455"/>
              <a:gd name="connsiteY0" fmla="*/ 6416 h 620232"/>
              <a:gd name="connsiteX1" fmla="*/ 18120455 w 18120455"/>
              <a:gd name="connsiteY1" fmla="*/ 0 h 620232"/>
              <a:gd name="connsiteX2" fmla="*/ 14873271 w 18120455"/>
              <a:gd name="connsiteY2" fmla="*/ 620232 h 620232"/>
              <a:gd name="connsiteX3" fmla="*/ 0 w 18120455"/>
              <a:gd name="connsiteY3" fmla="*/ 620221 h 620232"/>
              <a:gd name="connsiteX4" fmla="*/ 5729271 w 18120455"/>
              <a:gd name="connsiteY4" fmla="*/ 6416 h 62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455" h="620232">
                <a:moveTo>
                  <a:pt x="5729271" y="6416"/>
                </a:moveTo>
                <a:lnTo>
                  <a:pt x="18120455" y="0"/>
                </a:lnTo>
                <a:cubicBezTo>
                  <a:pt x="18119050" y="204605"/>
                  <a:pt x="14874676" y="415627"/>
                  <a:pt x="14873271" y="620232"/>
                </a:cubicBezTo>
                <a:lnTo>
                  <a:pt x="0" y="620221"/>
                </a:lnTo>
                <a:lnTo>
                  <a:pt x="5729271" y="6416"/>
                </a:lnTo>
                <a:close/>
              </a:path>
            </a:pathLst>
          </a:cu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8" name="Rectangle 17"/>
          <p:cNvSpPr/>
          <p:nvPr userDrawn="1"/>
        </p:nvSpPr>
        <p:spPr>
          <a:xfrm rot="10800000">
            <a:off x="0" y="6248388"/>
            <a:ext cx="985738" cy="615962"/>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4877485"/>
              <a:gd name="connsiteY0" fmla="*/ 0 h 613816"/>
              <a:gd name="connsiteX1" fmla="*/ 14877485 w 14877485"/>
              <a:gd name="connsiteY1" fmla="*/ 0 h 613816"/>
              <a:gd name="connsiteX2" fmla="*/ 7688862 w 14877485"/>
              <a:gd name="connsiteY2" fmla="*/ 613816 h 613816"/>
              <a:gd name="connsiteX3" fmla="*/ 0 w 14877485"/>
              <a:gd name="connsiteY3" fmla="*/ 613805 h 613816"/>
              <a:gd name="connsiteX4" fmla="*/ 5729271 w 14877485"/>
              <a:gd name="connsiteY4" fmla="*/ 0 h 613816"/>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828709 w 7718020"/>
              <a:gd name="connsiteY0" fmla="*/ 11 h 617024"/>
              <a:gd name="connsiteX1" fmla="*/ 7718020 w 7718020"/>
              <a:gd name="connsiteY1" fmla="*/ 0 h 617024"/>
              <a:gd name="connsiteX2" fmla="*/ 7688862 w 7718020"/>
              <a:gd name="connsiteY2" fmla="*/ 617024 h 617024"/>
              <a:gd name="connsiteX3" fmla="*/ 0 w 7718020"/>
              <a:gd name="connsiteY3" fmla="*/ 617013 h 617024"/>
              <a:gd name="connsiteX4" fmla="*/ 5828709 w 7718020"/>
              <a:gd name="connsiteY4" fmla="*/ 11 h 617024"/>
              <a:gd name="connsiteX0" fmla="*/ 5903286 w 7718020"/>
              <a:gd name="connsiteY0" fmla="*/ 0 h 623407"/>
              <a:gd name="connsiteX1" fmla="*/ 7718020 w 7718020"/>
              <a:gd name="connsiteY1" fmla="*/ 6383 h 623407"/>
              <a:gd name="connsiteX2" fmla="*/ 7688862 w 7718020"/>
              <a:gd name="connsiteY2" fmla="*/ 623407 h 623407"/>
              <a:gd name="connsiteX3" fmla="*/ 0 w 7718020"/>
              <a:gd name="connsiteY3" fmla="*/ 623396 h 623407"/>
              <a:gd name="connsiteX4" fmla="*/ 5903286 w 7718020"/>
              <a:gd name="connsiteY4" fmla="*/ 0 h 623407"/>
              <a:gd name="connsiteX0" fmla="*/ 5903286 w 7718020"/>
              <a:gd name="connsiteY0" fmla="*/ 0 h 620210"/>
              <a:gd name="connsiteX1" fmla="*/ 7718020 w 7718020"/>
              <a:gd name="connsiteY1" fmla="*/ 3186 h 620210"/>
              <a:gd name="connsiteX2" fmla="*/ 7688862 w 7718020"/>
              <a:gd name="connsiteY2" fmla="*/ 620210 h 620210"/>
              <a:gd name="connsiteX3" fmla="*/ 0 w 7718020"/>
              <a:gd name="connsiteY3" fmla="*/ 620199 h 620210"/>
              <a:gd name="connsiteX4" fmla="*/ 5903286 w 7718020"/>
              <a:gd name="connsiteY4" fmla="*/ 0 h 620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8020" h="620210">
                <a:moveTo>
                  <a:pt x="5903286" y="0"/>
                </a:moveTo>
                <a:lnTo>
                  <a:pt x="7718020" y="3186"/>
                </a:lnTo>
                <a:cubicBezTo>
                  <a:pt x="7716615" y="207791"/>
                  <a:pt x="7690267" y="415605"/>
                  <a:pt x="7688862" y="620210"/>
                </a:cubicBezTo>
                <a:lnTo>
                  <a:pt x="0" y="620199"/>
                </a:lnTo>
                <a:lnTo>
                  <a:pt x="5903286"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5" name="Slide Number Placeholder 4"/>
          <p:cNvSpPr>
            <a:spLocks noGrp="1"/>
          </p:cNvSpPr>
          <p:nvPr>
            <p:ph type="sldNum" sz="quarter" idx="14"/>
          </p:nvPr>
        </p:nvSpPr>
        <p:spPr/>
        <p:txBody>
          <a:bodyPr/>
          <a:lstStyle>
            <a:lvl1pPr>
              <a:defRPr>
                <a:solidFill>
                  <a:schemeClr val="bg1"/>
                </a:solidFill>
              </a:defRPr>
            </a:lvl1pPr>
          </a:lstStyle>
          <a:p>
            <a:fld id="{54105720-E786-164F-AE36-9EBC2F8CA2D8}" type="slidenum">
              <a:rPr lang="en-US" smtClean="0">
                <a:solidFill>
                  <a:srgbClr val="FFFFFF"/>
                </a:solidFill>
              </a:rPr>
              <a:pPr/>
              <a:t>‹#›</a:t>
            </a:fld>
            <a:endParaRPr lang="en-US" dirty="0">
              <a:solidFill>
                <a:srgbClr val="FFFFFF"/>
              </a:solidFill>
            </a:endParaRPr>
          </a:p>
        </p:txBody>
      </p:sp>
      <p:pic>
        <p:nvPicPr>
          <p:cNvPr id="10" name="Picture 9"/>
          <p:cNvPicPr>
            <a:picLocks/>
          </p:cNvPicPr>
          <p:nvPr userDrawn="1"/>
        </p:nvPicPr>
        <p:blipFill>
          <a:blip r:embed="rId3"/>
          <a:stretch>
            <a:fillRect/>
          </a:stretch>
        </p:blipFill>
        <p:spPr>
          <a:xfrm>
            <a:off x="7593580" y="4724400"/>
            <a:ext cx="1143000" cy="1142565"/>
          </a:xfrm>
          <a:prstGeom prst="rect">
            <a:avLst/>
          </a:prstGeom>
          <a:noFill/>
        </p:spPr>
      </p:pic>
    </p:spTree>
    <p:extLst>
      <p:ext uri="{BB962C8B-B14F-4D97-AF65-F5344CB8AC3E}">
        <p14:creationId xmlns:p14="http://schemas.microsoft.com/office/powerpoint/2010/main" val="253332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ransition Slide 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ext Placeholder 9"/>
          <p:cNvSpPr>
            <a:spLocks noGrp="1"/>
          </p:cNvSpPr>
          <p:nvPr>
            <p:ph type="body" sz="quarter" idx="12" hasCustomPrompt="1"/>
          </p:nvPr>
        </p:nvSpPr>
        <p:spPr>
          <a:xfrm>
            <a:off x="533400" y="1371600"/>
            <a:ext cx="7772400" cy="1447800"/>
          </a:xfrm>
        </p:spPr>
        <p:txBody>
          <a:bodyPr>
            <a:normAutofit/>
          </a:bodyPr>
          <a:lstStyle>
            <a:lvl1pPr marL="0" indent="0">
              <a:lnSpc>
                <a:spcPct val="90000"/>
              </a:lnSpc>
              <a:buNone/>
              <a:defRPr sz="1800" baseline="0">
                <a:solidFill>
                  <a:srgbClr val="FFFFFF"/>
                </a:solidFill>
              </a:defRPr>
            </a:lvl1pPr>
          </a:lstStyle>
          <a:p>
            <a:pPr lvl="0"/>
            <a:r>
              <a:rPr lang="en-US" dirty="0" smtClean="0"/>
              <a:t>Transition slide with full background image.</a:t>
            </a:r>
          </a:p>
          <a:p>
            <a:pPr lvl="0"/>
            <a:r>
              <a:rPr lang="en-US" dirty="0" smtClean="0"/>
              <a:t>Click to edit text.</a:t>
            </a:r>
            <a:endParaRPr lang="en-US" dirty="0"/>
          </a:p>
        </p:txBody>
      </p:sp>
      <p:sp>
        <p:nvSpPr>
          <p:cNvPr id="12" name="Title 1"/>
          <p:cNvSpPr>
            <a:spLocks noGrp="1"/>
          </p:cNvSpPr>
          <p:nvPr>
            <p:ph type="title"/>
          </p:nvPr>
        </p:nvSpPr>
        <p:spPr>
          <a:xfrm>
            <a:off x="533400" y="457200"/>
            <a:ext cx="7772400" cy="762000"/>
          </a:xfrm>
        </p:spPr>
        <p:txBody>
          <a:bodyPr anchor="t">
            <a:noAutofit/>
          </a:bodyPr>
          <a:lstStyle>
            <a:lvl1pPr>
              <a:defRPr sz="4000" b="1" i="0">
                <a:solidFill>
                  <a:schemeClr val="bg1"/>
                </a:solidFill>
                <a:latin typeface="Arial" charset="0"/>
                <a:ea typeface="Arial" charset="0"/>
                <a:cs typeface="Arial" charset="0"/>
              </a:defRPr>
            </a:lvl1pPr>
          </a:lstStyle>
          <a:p>
            <a:r>
              <a:rPr lang="en-US" dirty="0" smtClean="0"/>
              <a:t>Click to edit Master title style</a:t>
            </a:r>
            <a:endParaRPr lang="en-US" dirty="0"/>
          </a:p>
        </p:txBody>
      </p:sp>
      <p:sp>
        <p:nvSpPr>
          <p:cNvPr id="6" name="Rectangle 17"/>
          <p:cNvSpPr/>
          <p:nvPr userDrawn="1"/>
        </p:nvSpPr>
        <p:spPr>
          <a:xfrm rot="10800000">
            <a:off x="0" y="6248392"/>
            <a:ext cx="9144000"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006E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7" name="Rectangle 17"/>
          <p:cNvSpPr/>
          <p:nvPr userDrawn="1"/>
        </p:nvSpPr>
        <p:spPr>
          <a:xfrm rot="10800000">
            <a:off x="170008" y="6248394"/>
            <a:ext cx="2314327" cy="61598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8120455"/>
              <a:gd name="connsiteY0" fmla="*/ 6416 h 620232"/>
              <a:gd name="connsiteX1" fmla="*/ 18120455 w 18120455"/>
              <a:gd name="connsiteY1" fmla="*/ 0 h 620232"/>
              <a:gd name="connsiteX2" fmla="*/ 14873271 w 18120455"/>
              <a:gd name="connsiteY2" fmla="*/ 620232 h 620232"/>
              <a:gd name="connsiteX3" fmla="*/ 0 w 18120455"/>
              <a:gd name="connsiteY3" fmla="*/ 620221 h 620232"/>
              <a:gd name="connsiteX4" fmla="*/ 5729271 w 18120455"/>
              <a:gd name="connsiteY4" fmla="*/ 6416 h 62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455" h="620232">
                <a:moveTo>
                  <a:pt x="5729271" y="6416"/>
                </a:moveTo>
                <a:lnTo>
                  <a:pt x="18120455" y="0"/>
                </a:lnTo>
                <a:cubicBezTo>
                  <a:pt x="18119050" y="204605"/>
                  <a:pt x="14874676" y="415627"/>
                  <a:pt x="14873271" y="620232"/>
                </a:cubicBezTo>
                <a:lnTo>
                  <a:pt x="0" y="620221"/>
                </a:lnTo>
                <a:lnTo>
                  <a:pt x="5729271" y="6416"/>
                </a:lnTo>
                <a:close/>
              </a:path>
            </a:pathLst>
          </a:cu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8" name="Rectangle 17"/>
          <p:cNvSpPr/>
          <p:nvPr userDrawn="1"/>
        </p:nvSpPr>
        <p:spPr>
          <a:xfrm rot="10800000">
            <a:off x="0" y="6248388"/>
            <a:ext cx="985738" cy="615962"/>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4877485"/>
              <a:gd name="connsiteY0" fmla="*/ 0 h 613816"/>
              <a:gd name="connsiteX1" fmla="*/ 14877485 w 14877485"/>
              <a:gd name="connsiteY1" fmla="*/ 0 h 613816"/>
              <a:gd name="connsiteX2" fmla="*/ 7688862 w 14877485"/>
              <a:gd name="connsiteY2" fmla="*/ 613816 h 613816"/>
              <a:gd name="connsiteX3" fmla="*/ 0 w 14877485"/>
              <a:gd name="connsiteY3" fmla="*/ 613805 h 613816"/>
              <a:gd name="connsiteX4" fmla="*/ 5729271 w 14877485"/>
              <a:gd name="connsiteY4" fmla="*/ 0 h 613816"/>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828709 w 7718020"/>
              <a:gd name="connsiteY0" fmla="*/ 11 h 617024"/>
              <a:gd name="connsiteX1" fmla="*/ 7718020 w 7718020"/>
              <a:gd name="connsiteY1" fmla="*/ 0 h 617024"/>
              <a:gd name="connsiteX2" fmla="*/ 7688862 w 7718020"/>
              <a:gd name="connsiteY2" fmla="*/ 617024 h 617024"/>
              <a:gd name="connsiteX3" fmla="*/ 0 w 7718020"/>
              <a:gd name="connsiteY3" fmla="*/ 617013 h 617024"/>
              <a:gd name="connsiteX4" fmla="*/ 5828709 w 7718020"/>
              <a:gd name="connsiteY4" fmla="*/ 11 h 617024"/>
              <a:gd name="connsiteX0" fmla="*/ 5903286 w 7718020"/>
              <a:gd name="connsiteY0" fmla="*/ 0 h 623407"/>
              <a:gd name="connsiteX1" fmla="*/ 7718020 w 7718020"/>
              <a:gd name="connsiteY1" fmla="*/ 6383 h 623407"/>
              <a:gd name="connsiteX2" fmla="*/ 7688862 w 7718020"/>
              <a:gd name="connsiteY2" fmla="*/ 623407 h 623407"/>
              <a:gd name="connsiteX3" fmla="*/ 0 w 7718020"/>
              <a:gd name="connsiteY3" fmla="*/ 623396 h 623407"/>
              <a:gd name="connsiteX4" fmla="*/ 5903286 w 7718020"/>
              <a:gd name="connsiteY4" fmla="*/ 0 h 623407"/>
              <a:gd name="connsiteX0" fmla="*/ 5903286 w 7718020"/>
              <a:gd name="connsiteY0" fmla="*/ 0 h 620210"/>
              <a:gd name="connsiteX1" fmla="*/ 7718020 w 7718020"/>
              <a:gd name="connsiteY1" fmla="*/ 3186 h 620210"/>
              <a:gd name="connsiteX2" fmla="*/ 7688862 w 7718020"/>
              <a:gd name="connsiteY2" fmla="*/ 620210 h 620210"/>
              <a:gd name="connsiteX3" fmla="*/ 0 w 7718020"/>
              <a:gd name="connsiteY3" fmla="*/ 620199 h 620210"/>
              <a:gd name="connsiteX4" fmla="*/ 5903286 w 7718020"/>
              <a:gd name="connsiteY4" fmla="*/ 0 h 620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8020" h="620210">
                <a:moveTo>
                  <a:pt x="5903286" y="0"/>
                </a:moveTo>
                <a:lnTo>
                  <a:pt x="7718020" y="3186"/>
                </a:lnTo>
                <a:cubicBezTo>
                  <a:pt x="7716615" y="207791"/>
                  <a:pt x="7690267" y="415605"/>
                  <a:pt x="7688862" y="620210"/>
                </a:cubicBezTo>
                <a:lnTo>
                  <a:pt x="0" y="620199"/>
                </a:lnTo>
                <a:lnTo>
                  <a:pt x="5903286"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5" name="Slide Number Placeholder 4"/>
          <p:cNvSpPr>
            <a:spLocks noGrp="1"/>
          </p:cNvSpPr>
          <p:nvPr>
            <p:ph type="sldNum" sz="quarter" idx="14"/>
          </p:nvPr>
        </p:nvSpPr>
        <p:spPr/>
        <p:txBody>
          <a:bodyPr/>
          <a:lstStyle>
            <a:lvl1pPr>
              <a:defRPr>
                <a:solidFill>
                  <a:schemeClr val="bg1"/>
                </a:solidFill>
              </a:defRPr>
            </a:lvl1pPr>
          </a:lstStyle>
          <a:p>
            <a:fld id="{54105720-E786-164F-AE36-9EBC2F8CA2D8}" type="slidenum">
              <a:rPr lang="en-US" smtClean="0">
                <a:solidFill>
                  <a:srgbClr val="FFFFFF"/>
                </a:solidFill>
              </a:rPr>
              <a:pPr/>
              <a:t>‹#›</a:t>
            </a:fld>
            <a:endParaRPr lang="en-US" dirty="0">
              <a:solidFill>
                <a:srgbClr val="FFFFFF"/>
              </a:solidFill>
            </a:endParaRPr>
          </a:p>
        </p:txBody>
      </p:sp>
      <p:pic>
        <p:nvPicPr>
          <p:cNvPr id="10" name="Picture 9"/>
          <p:cNvPicPr>
            <a:picLocks/>
          </p:cNvPicPr>
          <p:nvPr userDrawn="1"/>
        </p:nvPicPr>
        <p:blipFill>
          <a:blip r:embed="rId3"/>
          <a:stretch>
            <a:fillRect/>
          </a:stretch>
        </p:blipFill>
        <p:spPr>
          <a:xfrm>
            <a:off x="7593580" y="4724400"/>
            <a:ext cx="1143000" cy="1142565"/>
          </a:xfrm>
          <a:prstGeom prst="rect">
            <a:avLst/>
          </a:prstGeom>
          <a:noFill/>
        </p:spPr>
      </p:pic>
    </p:spTree>
    <p:extLst>
      <p:ext uri="{BB962C8B-B14F-4D97-AF65-F5344CB8AC3E}">
        <p14:creationId xmlns:p14="http://schemas.microsoft.com/office/powerpoint/2010/main" val="2352353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ransition Slide 2">
    <p:spTree>
      <p:nvGrpSpPr>
        <p:cNvPr id="1" name=""/>
        <p:cNvGrpSpPr/>
        <p:nvPr/>
      </p:nvGrpSpPr>
      <p:grpSpPr>
        <a:xfrm>
          <a:off x="0" y="0"/>
          <a:ext cx="0" cy="0"/>
          <a:chOff x="0" y="0"/>
          <a:chExt cx="0" cy="0"/>
        </a:xfrm>
      </p:grpSpPr>
      <p:sp>
        <p:nvSpPr>
          <p:cNvPr id="26" name="Text Placeholder 9"/>
          <p:cNvSpPr>
            <a:spLocks noGrp="1"/>
          </p:cNvSpPr>
          <p:nvPr>
            <p:ph type="body" sz="quarter" idx="12" hasCustomPrompt="1"/>
          </p:nvPr>
        </p:nvSpPr>
        <p:spPr>
          <a:xfrm>
            <a:off x="533400" y="1371600"/>
            <a:ext cx="7772400" cy="1447800"/>
          </a:xfrm>
        </p:spPr>
        <p:txBody>
          <a:bodyPr>
            <a:normAutofit/>
          </a:bodyPr>
          <a:lstStyle>
            <a:lvl1pPr marL="0" indent="0">
              <a:lnSpc>
                <a:spcPct val="90000"/>
              </a:lnSpc>
              <a:buNone/>
              <a:defRPr sz="1800" baseline="0">
                <a:solidFill>
                  <a:schemeClr val="accent1"/>
                </a:solidFill>
              </a:defRPr>
            </a:lvl1pPr>
          </a:lstStyle>
          <a:p>
            <a:pPr lvl="0"/>
            <a:r>
              <a:rPr lang="en-US" dirty="0" smtClean="0"/>
              <a:t>Transition slide with full background image.</a:t>
            </a:r>
          </a:p>
          <a:p>
            <a:pPr lvl="0"/>
            <a:r>
              <a:rPr lang="en-US" dirty="0" smtClean="0"/>
              <a:t>Click to edit text.</a:t>
            </a:r>
            <a:endParaRPr lang="en-US" dirty="0"/>
          </a:p>
        </p:txBody>
      </p:sp>
      <p:sp>
        <p:nvSpPr>
          <p:cNvPr id="27" name="Title 1"/>
          <p:cNvSpPr>
            <a:spLocks noGrp="1"/>
          </p:cNvSpPr>
          <p:nvPr>
            <p:ph type="title"/>
          </p:nvPr>
        </p:nvSpPr>
        <p:spPr>
          <a:xfrm>
            <a:off x="533400" y="457200"/>
            <a:ext cx="7772400" cy="762000"/>
          </a:xfrm>
        </p:spPr>
        <p:txBody>
          <a:bodyPr anchor="t">
            <a:noAutofit/>
          </a:bodyPr>
          <a:lstStyle>
            <a:lvl1pPr>
              <a:defRPr sz="4000" b="1" i="0">
                <a:solidFill>
                  <a:srgbClr val="006EB7"/>
                </a:solidFill>
                <a:latin typeface="Arial" charset="0"/>
                <a:ea typeface="Arial" charset="0"/>
                <a:cs typeface="Arial" charset="0"/>
              </a:defRPr>
            </a:lvl1pPr>
          </a:lstStyle>
          <a:p>
            <a:r>
              <a:rPr lang="en-US" dirty="0" smtClean="0"/>
              <a:t>Click to edit Master title style</a:t>
            </a:r>
            <a:endParaRPr lang="en-US" dirty="0"/>
          </a:p>
        </p:txBody>
      </p:sp>
      <p:sp>
        <p:nvSpPr>
          <p:cNvPr id="3" name="Text Placeholder 2"/>
          <p:cNvSpPr>
            <a:spLocks noGrp="1"/>
          </p:cNvSpPr>
          <p:nvPr>
            <p:ph type="body" sz="quarter" idx="13" hasCustomPrompt="1"/>
          </p:nvPr>
        </p:nvSpPr>
        <p:spPr>
          <a:xfrm>
            <a:off x="533400" y="3048000"/>
            <a:ext cx="4876800" cy="2667000"/>
          </a:xfrm>
        </p:spPr>
        <p:txBody>
          <a:bodyPr/>
          <a:lstStyle>
            <a:lvl1pPr marL="171450" marR="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1pPr>
          </a:lstStyle>
          <a:p>
            <a:pPr marL="171450" marR="0" lvl="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smtClean="0"/>
              <a:t>This slide should not be used without a background image. To insert background image: Format &gt; Slide Background &gt; Picture or texture fill &gt; Insert from file. Please delete this box.</a:t>
            </a:r>
          </a:p>
        </p:txBody>
      </p:sp>
      <p:sp>
        <p:nvSpPr>
          <p:cNvPr id="5" name="Rectangle 17"/>
          <p:cNvSpPr/>
          <p:nvPr userDrawn="1"/>
        </p:nvSpPr>
        <p:spPr>
          <a:xfrm rot="10800000">
            <a:off x="0" y="6248392"/>
            <a:ext cx="9144000"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006E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6" name="Rectangle 17"/>
          <p:cNvSpPr/>
          <p:nvPr userDrawn="1"/>
        </p:nvSpPr>
        <p:spPr>
          <a:xfrm rot="10800000">
            <a:off x="170008" y="6248394"/>
            <a:ext cx="2314327" cy="61598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8120455"/>
              <a:gd name="connsiteY0" fmla="*/ 6416 h 620232"/>
              <a:gd name="connsiteX1" fmla="*/ 18120455 w 18120455"/>
              <a:gd name="connsiteY1" fmla="*/ 0 h 620232"/>
              <a:gd name="connsiteX2" fmla="*/ 14873271 w 18120455"/>
              <a:gd name="connsiteY2" fmla="*/ 620232 h 620232"/>
              <a:gd name="connsiteX3" fmla="*/ 0 w 18120455"/>
              <a:gd name="connsiteY3" fmla="*/ 620221 h 620232"/>
              <a:gd name="connsiteX4" fmla="*/ 5729271 w 18120455"/>
              <a:gd name="connsiteY4" fmla="*/ 6416 h 62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455" h="620232">
                <a:moveTo>
                  <a:pt x="5729271" y="6416"/>
                </a:moveTo>
                <a:lnTo>
                  <a:pt x="18120455" y="0"/>
                </a:lnTo>
                <a:cubicBezTo>
                  <a:pt x="18119050" y="204605"/>
                  <a:pt x="14874676" y="415627"/>
                  <a:pt x="14873271" y="620232"/>
                </a:cubicBezTo>
                <a:lnTo>
                  <a:pt x="0" y="620221"/>
                </a:lnTo>
                <a:lnTo>
                  <a:pt x="5729271" y="6416"/>
                </a:lnTo>
                <a:close/>
              </a:path>
            </a:pathLst>
          </a:cu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7" name="Rectangle 17"/>
          <p:cNvSpPr/>
          <p:nvPr userDrawn="1"/>
        </p:nvSpPr>
        <p:spPr>
          <a:xfrm rot="10800000">
            <a:off x="0" y="6248388"/>
            <a:ext cx="985738" cy="615962"/>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4877485"/>
              <a:gd name="connsiteY0" fmla="*/ 0 h 613816"/>
              <a:gd name="connsiteX1" fmla="*/ 14877485 w 14877485"/>
              <a:gd name="connsiteY1" fmla="*/ 0 h 613816"/>
              <a:gd name="connsiteX2" fmla="*/ 7688862 w 14877485"/>
              <a:gd name="connsiteY2" fmla="*/ 613816 h 613816"/>
              <a:gd name="connsiteX3" fmla="*/ 0 w 14877485"/>
              <a:gd name="connsiteY3" fmla="*/ 613805 h 613816"/>
              <a:gd name="connsiteX4" fmla="*/ 5729271 w 14877485"/>
              <a:gd name="connsiteY4" fmla="*/ 0 h 613816"/>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828709 w 7718020"/>
              <a:gd name="connsiteY0" fmla="*/ 11 h 617024"/>
              <a:gd name="connsiteX1" fmla="*/ 7718020 w 7718020"/>
              <a:gd name="connsiteY1" fmla="*/ 0 h 617024"/>
              <a:gd name="connsiteX2" fmla="*/ 7688862 w 7718020"/>
              <a:gd name="connsiteY2" fmla="*/ 617024 h 617024"/>
              <a:gd name="connsiteX3" fmla="*/ 0 w 7718020"/>
              <a:gd name="connsiteY3" fmla="*/ 617013 h 617024"/>
              <a:gd name="connsiteX4" fmla="*/ 5828709 w 7718020"/>
              <a:gd name="connsiteY4" fmla="*/ 11 h 617024"/>
              <a:gd name="connsiteX0" fmla="*/ 5903286 w 7718020"/>
              <a:gd name="connsiteY0" fmla="*/ 0 h 623407"/>
              <a:gd name="connsiteX1" fmla="*/ 7718020 w 7718020"/>
              <a:gd name="connsiteY1" fmla="*/ 6383 h 623407"/>
              <a:gd name="connsiteX2" fmla="*/ 7688862 w 7718020"/>
              <a:gd name="connsiteY2" fmla="*/ 623407 h 623407"/>
              <a:gd name="connsiteX3" fmla="*/ 0 w 7718020"/>
              <a:gd name="connsiteY3" fmla="*/ 623396 h 623407"/>
              <a:gd name="connsiteX4" fmla="*/ 5903286 w 7718020"/>
              <a:gd name="connsiteY4" fmla="*/ 0 h 623407"/>
              <a:gd name="connsiteX0" fmla="*/ 5903286 w 7718020"/>
              <a:gd name="connsiteY0" fmla="*/ 0 h 620210"/>
              <a:gd name="connsiteX1" fmla="*/ 7718020 w 7718020"/>
              <a:gd name="connsiteY1" fmla="*/ 3186 h 620210"/>
              <a:gd name="connsiteX2" fmla="*/ 7688862 w 7718020"/>
              <a:gd name="connsiteY2" fmla="*/ 620210 h 620210"/>
              <a:gd name="connsiteX3" fmla="*/ 0 w 7718020"/>
              <a:gd name="connsiteY3" fmla="*/ 620199 h 620210"/>
              <a:gd name="connsiteX4" fmla="*/ 5903286 w 7718020"/>
              <a:gd name="connsiteY4" fmla="*/ 0 h 620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8020" h="620210">
                <a:moveTo>
                  <a:pt x="5903286" y="0"/>
                </a:moveTo>
                <a:lnTo>
                  <a:pt x="7718020" y="3186"/>
                </a:lnTo>
                <a:cubicBezTo>
                  <a:pt x="7716615" y="207791"/>
                  <a:pt x="7690267" y="415605"/>
                  <a:pt x="7688862" y="620210"/>
                </a:cubicBezTo>
                <a:lnTo>
                  <a:pt x="0" y="620199"/>
                </a:lnTo>
                <a:lnTo>
                  <a:pt x="5903286"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4" name="Slide Number Placeholder 3"/>
          <p:cNvSpPr>
            <a:spLocks noGrp="1"/>
          </p:cNvSpPr>
          <p:nvPr>
            <p:ph type="sldNum" sz="quarter" idx="15"/>
          </p:nvPr>
        </p:nvSpPr>
        <p:spPr/>
        <p:txBody>
          <a:bodyPr/>
          <a:lstStyle>
            <a:lvl1pPr>
              <a:defRPr>
                <a:solidFill>
                  <a:schemeClr val="bg1"/>
                </a:solidFill>
              </a:defRPr>
            </a:lvl1pPr>
          </a:lstStyle>
          <a:p>
            <a:fld id="{54105720-E786-164F-AE36-9EBC2F8CA2D8}" type="slidenum">
              <a:rPr lang="en-US" smtClean="0">
                <a:solidFill>
                  <a:srgbClr val="FFFFFF"/>
                </a:solidFill>
              </a:rPr>
              <a:pPr/>
              <a:t>‹#›</a:t>
            </a:fld>
            <a:endParaRPr lang="en-US" dirty="0">
              <a:solidFill>
                <a:srgbClr val="FFFFFF"/>
              </a:solidFill>
            </a:endParaRP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55002" y="5181600"/>
            <a:ext cx="731798" cy="731520"/>
          </a:xfrm>
          <a:prstGeom prst="rect">
            <a:avLst/>
          </a:prstGeom>
          <a:noFill/>
        </p:spPr>
      </p:pic>
    </p:spTree>
    <p:extLst>
      <p:ext uri="{BB962C8B-B14F-4D97-AF65-F5344CB8AC3E}">
        <p14:creationId xmlns:p14="http://schemas.microsoft.com/office/powerpoint/2010/main" val="128224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ransition Slide 4">
    <p:bg>
      <p:bgPr>
        <a:solidFill>
          <a:srgbClr val="006EB7"/>
        </a:solidFill>
        <a:effectLst/>
      </p:bgPr>
    </p:bg>
    <p:spTree>
      <p:nvGrpSpPr>
        <p:cNvPr id="1" name=""/>
        <p:cNvGrpSpPr/>
        <p:nvPr/>
      </p:nvGrpSpPr>
      <p:grpSpPr>
        <a:xfrm>
          <a:off x="0" y="0"/>
          <a:ext cx="0" cy="0"/>
          <a:chOff x="0" y="0"/>
          <a:chExt cx="0" cy="0"/>
        </a:xfrm>
      </p:grpSpPr>
      <p:sp>
        <p:nvSpPr>
          <p:cNvPr id="32" name="Rectangle 17"/>
          <p:cNvSpPr/>
          <p:nvPr userDrawn="1"/>
        </p:nvSpPr>
        <p:spPr>
          <a:xfrm rot="10800000">
            <a:off x="0" y="6248392"/>
            <a:ext cx="9144000"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34" name="Rectangle 17"/>
          <p:cNvSpPr/>
          <p:nvPr userDrawn="1"/>
        </p:nvSpPr>
        <p:spPr>
          <a:xfrm rot="10800000">
            <a:off x="170008" y="6248394"/>
            <a:ext cx="2314327" cy="61598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8120455"/>
              <a:gd name="connsiteY0" fmla="*/ 6416 h 620232"/>
              <a:gd name="connsiteX1" fmla="*/ 18120455 w 18120455"/>
              <a:gd name="connsiteY1" fmla="*/ 0 h 620232"/>
              <a:gd name="connsiteX2" fmla="*/ 14873271 w 18120455"/>
              <a:gd name="connsiteY2" fmla="*/ 620232 h 620232"/>
              <a:gd name="connsiteX3" fmla="*/ 0 w 18120455"/>
              <a:gd name="connsiteY3" fmla="*/ 620221 h 620232"/>
              <a:gd name="connsiteX4" fmla="*/ 5729271 w 18120455"/>
              <a:gd name="connsiteY4" fmla="*/ 6416 h 62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455" h="620232">
                <a:moveTo>
                  <a:pt x="5729271" y="6416"/>
                </a:moveTo>
                <a:lnTo>
                  <a:pt x="18120455" y="0"/>
                </a:lnTo>
                <a:cubicBezTo>
                  <a:pt x="18119050" y="204605"/>
                  <a:pt x="14874676" y="415627"/>
                  <a:pt x="14873271" y="620232"/>
                </a:cubicBezTo>
                <a:lnTo>
                  <a:pt x="0" y="620221"/>
                </a:lnTo>
                <a:lnTo>
                  <a:pt x="5729271" y="6416"/>
                </a:lnTo>
                <a:close/>
              </a:path>
            </a:pathLst>
          </a:cu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35" name="Rectangle 17"/>
          <p:cNvSpPr/>
          <p:nvPr userDrawn="1"/>
        </p:nvSpPr>
        <p:spPr>
          <a:xfrm rot="10800000">
            <a:off x="0" y="6248388"/>
            <a:ext cx="985738" cy="615962"/>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4877485"/>
              <a:gd name="connsiteY0" fmla="*/ 0 h 613816"/>
              <a:gd name="connsiteX1" fmla="*/ 14877485 w 14877485"/>
              <a:gd name="connsiteY1" fmla="*/ 0 h 613816"/>
              <a:gd name="connsiteX2" fmla="*/ 7688862 w 14877485"/>
              <a:gd name="connsiteY2" fmla="*/ 613816 h 613816"/>
              <a:gd name="connsiteX3" fmla="*/ 0 w 14877485"/>
              <a:gd name="connsiteY3" fmla="*/ 613805 h 613816"/>
              <a:gd name="connsiteX4" fmla="*/ 5729271 w 14877485"/>
              <a:gd name="connsiteY4" fmla="*/ 0 h 613816"/>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828709 w 7718020"/>
              <a:gd name="connsiteY0" fmla="*/ 11 h 617024"/>
              <a:gd name="connsiteX1" fmla="*/ 7718020 w 7718020"/>
              <a:gd name="connsiteY1" fmla="*/ 0 h 617024"/>
              <a:gd name="connsiteX2" fmla="*/ 7688862 w 7718020"/>
              <a:gd name="connsiteY2" fmla="*/ 617024 h 617024"/>
              <a:gd name="connsiteX3" fmla="*/ 0 w 7718020"/>
              <a:gd name="connsiteY3" fmla="*/ 617013 h 617024"/>
              <a:gd name="connsiteX4" fmla="*/ 5828709 w 7718020"/>
              <a:gd name="connsiteY4" fmla="*/ 11 h 617024"/>
              <a:gd name="connsiteX0" fmla="*/ 5903286 w 7718020"/>
              <a:gd name="connsiteY0" fmla="*/ 0 h 623407"/>
              <a:gd name="connsiteX1" fmla="*/ 7718020 w 7718020"/>
              <a:gd name="connsiteY1" fmla="*/ 6383 h 623407"/>
              <a:gd name="connsiteX2" fmla="*/ 7688862 w 7718020"/>
              <a:gd name="connsiteY2" fmla="*/ 623407 h 623407"/>
              <a:gd name="connsiteX3" fmla="*/ 0 w 7718020"/>
              <a:gd name="connsiteY3" fmla="*/ 623396 h 623407"/>
              <a:gd name="connsiteX4" fmla="*/ 5903286 w 7718020"/>
              <a:gd name="connsiteY4" fmla="*/ 0 h 623407"/>
              <a:gd name="connsiteX0" fmla="*/ 5903286 w 7718020"/>
              <a:gd name="connsiteY0" fmla="*/ 0 h 620210"/>
              <a:gd name="connsiteX1" fmla="*/ 7718020 w 7718020"/>
              <a:gd name="connsiteY1" fmla="*/ 3186 h 620210"/>
              <a:gd name="connsiteX2" fmla="*/ 7688862 w 7718020"/>
              <a:gd name="connsiteY2" fmla="*/ 620210 h 620210"/>
              <a:gd name="connsiteX3" fmla="*/ 0 w 7718020"/>
              <a:gd name="connsiteY3" fmla="*/ 620199 h 620210"/>
              <a:gd name="connsiteX4" fmla="*/ 5903286 w 7718020"/>
              <a:gd name="connsiteY4" fmla="*/ 0 h 620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8020" h="620210">
                <a:moveTo>
                  <a:pt x="5903286" y="0"/>
                </a:moveTo>
                <a:lnTo>
                  <a:pt x="7718020" y="3186"/>
                </a:lnTo>
                <a:cubicBezTo>
                  <a:pt x="7716615" y="207791"/>
                  <a:pt x="7690267" y="415605"/>
                  <a:pt x="7688862" y="620210"/>
                </a:cubicBezTo>
                <a:lnTo>
                  <a:pt x="0" y="620199"/>
                </a:lnTo>
                <a:lnTo>
                  <a:pt x="5903286"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36" name="Rectangle 17"/>
          <p:cNvSpPr/>
          <p:nvPr userDrawn="1"/>
        </p:nvSpPr>
        <p:spPr>
          <a:xfrm rot="10800000">
            <a:off x="0" y="6248386"/>
            <a:ext cx="170008"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buClrTx/>
              <a:buFontTx/>
              <a:buNone/>
            </a:pPr>
            <a:endParaRPr lang="en-US">
              <a:solidFill>
                <a:srgbClr val="FFFFFF"/>
              </a:solidFill>
            </a:endParaRPr>
          </a:p>
        </p:txBody>
      </p:sp>
      <p:sp>
        <p:nvSpPr>
          <p:cNvPr id="25" name="Text Placeholder 9"/>
          <p:cNvSpPr>
            <a:spLocks noGrp="1"/>
          </p:cNvSpPr>
          <p:nvPr>
            <p:ph type="body" sz="quarter" idx="12" hasCustomPrompt="1"/>
          </p:nvPr>
        </p:nvSpPr>
        <p:spPr>
          <a:xfrm>
            <a:off x="533400" y="1752600"/>
            <a:ext cx="7315200" cy="3733800"/>
          </a:xfrm>
        </p:spPr>
        <p:txBody>
          <a:bodyPr>
            <a:normAutofit/>
          </a:bodyPr>
          <a:lstStyle>
            <a:lvl1pPr marL="0" indent="0">
              <a:lnSpc>
                <a:spcPct val="90000"/>
              </a:lnSpc>
              <a:buNone/>
              <a:defRPr sz="1800" baseline="0">
                <a:solidFill>
                  <a:srgbClr val="FFFFFF"/>
                </a:solidFill>
              </a:defRPr>
            </a:lvl1pPr>
          </a:lstStyle>
          <a:p>
            <a:pPr lvl="0"/>
            <a:r>
              <a:rPr lang="en-US" dirty="0" smtClean="0"/>
              <a:t>Transition slide with solid background.</a:t>
            </a:r>
          </a:p>
          <a:p>
            <a:pPr lvl="0"/>
            <a:r>
              <a:rPr lang="en-US" dirty="0" smtClean="0"/>
              <a:t>Click to edit text.</a:t>
            </a:r>
            <a:endParaRPr lang="en-US" dirty="0"/>
          </a:p>
        </p:txBody>
      </p:sp>
      <p:sp>
        <p:nvSpPr>
          <p:cNvPr id="26" name="Title 1"/>
          <p:cNvSpPr>
            <a:spLocks noGrp="1"/>
          </p:cNvSpPr>
          <p:nvPr>
            <p:ph type="title"/>
          </p:nvPr>
        </p:nvSpPr>
        <p:spPr>
          <a:xfrm>
            <a:off x="533400" y="838200"/>
            <a:ext cx="7315200" cy="762000"/>
          </a:xfrm>
        </p:spPr>
        <p:txBody>
          <a:bodyPr anchor="t">
            <a:noAutofit/>
          </a:bodyPr>
          <a:lstStyle>
            <a:lvl1pPr>
              <a:defRPr sz="4000" b="1" i="0">
                <a:solidFill>
                  <a:schemeClr val="bg1"/>
                </a:solidFill>
                <a:latin typeface="Arial" charset="0"/>
                <a:ea typeface="Arial" charset="0"/>
                <a:cs typeface="Arial" charset="0"/>
              </a:defRPr>
            </a:lvl1pPr>
          </a:lstStyle>
          <a:p>
            <a:r>
              <a:rPr lang="en-US" dirty="0" smtClean="0"/>
              <a:t>Click to edit Master title style</a:t>
            </a:r>
            <a:endParaRPr lang="en-US" dirty="0"/>
          </a:p>
        </p:txBody>
      </p:sp>
      <p:sp>
        <p:nvSpPr>
          <p:cNvPr id="3" name="Slide Number Placeholder 2"/>
          <p:cNvSpPr>
            <a:spLocks noGrp="1"/>
          </p:cNvSpPr>
          <p:nvPr>
            <p:ph type="sldNum" sz="quarter" idx="14"/>
          </p:nvPr>
        </p:nvSpPr>
        <p:spPr/>
        <p:txBody>
          <a:bodyPr/>
          <a:lstStyle>
            <a:lvl1pPr>
              <a:defRPr>
                <a:solidFill>
                  <a:schemeClr val="accent1"/>
                </a:solidFill>
              </a:defRPr>
            </a:lvl1pPr>
          </a:lstStyle>
          <a:p>
            <a:fld id="{54105720-E786-164F-AE36-9EBC2F8CA2D8}" type="slidenum">
              <a:rPr lang="en-US" smtClean="0">
                <a:solidFill>
                  <a:srgbClr val="95A53E"/>
                </a:solidFill>
              </a:rPr>
              <a:pPr/>
              <a:t>‹#›</a:t>
            </a:fld>
            <a:endParaRPr lang="en-US" dirty="0">
              <a:solidFill>
                <a:srgbClr val="95A53E"/>
              </a:solidFill>
            </a:endParaRPr>
          </a:p>
        </p:txBody>
      </p:sp>
      <p:pic>
        <p:nvPicPr>
          <p:cNvPr id="10" name="Picture 9"/>
          <p:cNvPicPr>
            <a:picLocks/>
          </p:cNvPicPr>
          <p:nvPr userDrawn="1"/>
        </p:nvPicPr>
        <p:blipFill>
          <a:blip r:embed="rId2"/>
          <a:stretch>
            <a:fillRect/>
          </a:stretch>
        </p:blipFill>
        <p:spPr>
          <a:xfrm>
            <a:off x="7593580" y="4724400"/>
            <a:ext cx="1143000" cy="1142565"/>
          </a:xfrm>
          <a:prstGeom prst="rect">
            <a:avLst/>
          </a:prstGeom>
          <a:noFill/>
        </p:spPr>
      </p:pic>
    </p:spTree>
    <p:extLst>
      <p:ext uri="{BB962C8B-B14F-4D97-AF65-F5344CB8AC3E}">
        <p14:creationId xmlns:p14="http://schemas.microsoft.com/office/powerpoint/2010/main" val="192686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ransition / Quote 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2988" y="457200"/>
            <a:ext cx="3660588" cy="5867400"/>
          </a:xfrm>
          <a:prstGeom prst="rect">
            <a:avLst/>
          </a:prstGeom>
          <a:solidFill>
            <a:srgbClr val="006E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17" name="Title 1"/>
          <p:cNvSpPr>
            <a:spLocks noGrp="1"/>
          </p:cNvSpPr>
          <p:nvPr>
            <p:ph type="title" hasCustomPrompt="1"/>
          </p:nvPr>
        </p:nvSpPr>
        <p:spPr>
          <a:xfrm>
            <a:off x="304800" y="838200"/>
            <a:ext cx="3048000" cy="4495800"/>
          </a:xfrm>
        </p:spPr>
        <p:txBody>
          <a:bodyPr>
            <a:noAutofit/>
          </a:bodyPr>
          <a:lstStyle>
            <a:lvl1pPr>
              <a:lnSpc>
                <a:spcPct val="100000"/>
              </a:lnSpc>
              <a:defRPr sz="3200" b="1" i="0" baseline="0">
                <a:solidFill>
                  <a:schemeClr val="bg1"/>
                </a:solidFill>
                <a:latin typeface="Arial" charset="0"/>
                <a:ea typeface="Arial" charset="0"/>
                <a:cs typeface="Arial" charset="0"/>
              </a:defRPr>
            </a:lvl1pPr>
          </a:lstStyle>
          <a:p>
            <a:r>
              <a:rPr lang="en-US" dirty="0" smtClean="0"/>
              <a:t>“Pull quote or Transition slide. Lorem ipsum dolor sit </a:t>
            </a:r>
            <a:r>
              <a:rPr lang="en-US" dirty="0" err="1" smtClean="0"/>
              <a:t>amet</a:t>
            </a:r>
            <a:r>
              <a:rPr lang="en-US" dirty="0" smtClean="0"/>
              <a:t>, </a:t>
            </a:r>
            <a:r>
              <a:rPr lang="en-US" dirty="0" err="1" smtClean="0"/>
              <a:t>consetur</a:t>
            </a:r>
            <a:r>
              <a:rPr lang="en-US" dirty="0" smtClean="0"/>
              <a:t> Nam </a:t>
            </a:r>
            <a:r>
              <a:rPr lang="en-US" dirty="0" err="1" smtClean="0"/>
              <a:t>amet</a:t>
            </a:r>
            <a:r>
              <a:rPr lang="en-US" dirty="0" smtClean="0"/>
              <a:t> </a:t>
            </a:r>
            <a:r>
              <a:rPr lang="en-US" dirty="0" err="1" smtClean="0"/>
              <a:t>volutpat</a:t>
            </a:r>
            <a:r>
              <a:rPr lang="en-US" dirty="0" smtClean="0"/>
              <a:t>.”</a:t>
            </a:r>
            <a:endParaRPr lang="en-US" dirty="0"/>
          </a:p>
        </p:txBody>
      </p:sp>
      <p:sp>
        <p:nvSpPr>
          <p:cNvPr id="4" name="Rectangle 17"/>
          <p:cNvSpPr/>
          <p:nvPr userDrawn="1"/>
        </p:nvSpPr>
        <p:spPr>
          <a:xfrm rot="10800000">
            <a:off x="0" y="5714986"/>
            <a:ext cx="3657600"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5" name="Rectangle 17"/>
          <p:cNvSpPr/>
          <p:nvPr userDrawn="1"/>
        </p:nvSpPr>
        <p:spPr>
          <a:xfrm rot="10800000">
            <a:off x="170008" y="5714988"/>
            <a:ext cx="2314327" cy="61598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8120455"/>
              <a:gd name="connsiteY0" fmla="*/ 6416 h 620232"/>
              <a:gd name="connsiteX1" fmla="*/ 18120455 w 18120455"/>
              <a:gd name="connsiteY1" fmla="*/ 0 h 620232"/>
              <a:gd name="connsiteX2" fmla="*/ 14873271 w 18120455"/>
              <a:gd name="connsiteY2" fmla="*/ 620232 h 620232"/>
              <a:gd name="connsiteX3" fmla="*/ 0 w 18120455"/>
              <a:gd name="connsiteY3" fmla="*/ 620221 h 620232"/>
              <a:gd name="connsiteX4" fmla="*/ 5729271 w 18120455"/>
              <a:gd name="connsiteY4" fmla="*/ 6416 h 62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455" h="620232">
                <a:moveTo>
                  <a:pt x="5729271" y="6416"/>
                </a:moveTo>
                <a:lnTo>
                  <a:pt x="18120455" y="0"/>
                </a:lnTo>
                <a:cubicBezTo>
                  <a:pt x="18119050" y="204605"/>
                  <a:pt x="14874676" y="415627"/>
                  <a:pt x="14873271" y="620232"/>
                </a:cubicBezTo>
                <a:lnTo>
                  <a:pt x="0" y="620221"/>
                </a:lnTo>
                <a:lnTo>
                  <a:pt x="5729271" y="6416"/>
                </a:lnTo>
                <a:close/>
              </a:path>
            </a:pathLst>
          </a:cu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6" name="Rectangle 17"/>
          <p:cNvSpPr/>
          <p:nvPr userDrawn="1"/>
        </p:nvSpPr>
        <p:spPr>
          <a:xfrm rot="10800000">
            <a:off x="0" y="5714982"/>
            <a:ext cx="985738" cy="615962"/>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4877485"/>
              <a:gd name="connsiteY0" fmla="*/ 0 h 613816"/>
              <a:gd name="connsiteX1" fmla="*/ 14877485 w 14877485"/>
              <a:gd name="connsiteY1" fmla="*/ 0 h 613816"/>
              <a:gd name="connsiteX2" fmla="*/ 7688862 w 14877485"/>
              <a:gd name="connsiteY2" fmla="*/ 613816 h 613816"/>
              <a:gd name="connsiteX3" fmla="*/ 0 w 14877485"/>
              <a:gd name="connsiteY3" fmla="*/ 613805 h 613816"/>
              <a:gd name="connsiteX4" fmla="*/ 5729271 w 14877485"/>
              <a:gd name="connsiteY4" fmla="*/ 0 h 613816"/>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828709 w 7718020"/>
              <a:gd name="connsiteY0" fmla="*/ 11 h 617024"/>
              <a:gd name="connsiteX1" fmla="*/ 7718020 w 7718020"/>
              <a:gd name="connsiteY1" fmla="*/ 0 h 617024"/>
              <a:gd name="connsiteX2" fmla="*/ 7688862 w 7718020"/>
              <a:gd name="connsiteY2" fmla="*/ 617024 h 617024"/>
              <a:gd name="connsiteX3" fmla="*/ 0 w 7718020"/>
              <a:gd name="connsiteY3" fmla="*/ 617013 h 617024"/>
              <a:gd name="connsiteX4" fmla="*/ 5828709 w 7718020"/>
              <a:gd name="connsiteY4" fmla="*/ 11 h 617024"/>
              <a:gd name="connsiteX0" fmla="*/ 5903286 w 7718020"/>
              <a:gd name="connsiteY0" fmla="*/ 0 h 623407"/>
              <a:gd name="connsiteX1" fmla="*/ 7718020 w 7718020"/>
              <a:gd name="connsiteY1" fmla="*/ 6383 h 623407"/>
              <a:gd name="connsiteX2" fmla="*/ 7688862 w 7718020"/>
              <a:gd name="connsiteY2" fmla="*/ 623407 h 623407"/>
              <a:gd name="connsiteX3" fmla="*/ 0 w 7718020"/>
              <a:gd name="connsiteY3" fmla="*/ 623396 h 623407"/>
              <a:gd name="connsiteX4" fmla="*/ 5903286 w 7718020"/>
              <a:gd name="connsiteY4" fmla="*/ 0 h 623407"/>
              <a:gd name="connsiteX0" fmla="*/ 5903286 w 7718020"/>
              <a:gd name="connsiteY0" fmla="*/ 0 h 620210"/>
              <a:gd name="connsiteX1" fmla="*/ 7718020 w 7718020"/>
              <a:gd name="connsiteY1" fmla="*/ 3186 h 620210"/>
              <a:gd name="connsiteX2" fmla="*/ 7688862 w 7718020"/>
              <a:gd name="connsiteY2" fmla="*/ 620210 h 620210"/>
              <a:gd name="connsiteX3" fmla="*/ 0 w 7718020"/>
              <a:gd name="connsiteY3" fmla="*/ 620199 h 620210"/>
              <a:gd name="connsiteX4" fmla="*/ 5903286 w 7718020"/>
              <a:gd name="connsiteY4" fmla="*/ 0 h 620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8020" h="620210">
                <a:moveTo>
                  <a:pt x="5903286" y="0"/>
                </a:moveTo>
                <a:lnTo>
                  <a:pt x="7718020" y="3186"/>
                </a:lnTo>
                <a:cubicBezTo>
                  <a:pt x="7716615" y="207791"/>
                  <a:pt x="7690267" y="415605"/>
                  <a:pt x="7688862" y="620210"/>
                </a:cubicBezTo>
                <a:lnTo>
                  <a:pt x="0" y="620199"/>
                </a:lnTo>
                <a:lnTo>
                  <a:pt x="5903286"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7" name="Rectangle 17"/>
          <p:cNvSpPr/>
          <p:nvPr userDrawn="1"/>
        </p:nvSpPr>
        <p:spPr>
          <a:xfrm rot="10800000">
            <a:off x="0" y="5714980"/>
            <a:ext cx="170008"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buClrTx/>
              <a:buFontTx/>
              <a:buNone/>
            </a:pPr>
            <a:endParaRPr lang="en-US">
              <a:solidFill>
                <a:srgbClr val="FFFFFF"/>
              </a:solidFill>
            </a:endParaRPr>
          </a:p>
        </p:txBody>
      </p:sp>
      <p:sp>
        <p:nvSpPr>
          <p:cNvPr id="15" name="Slide Number Placeholder 2"/>
          <p:cNvSpPr>
            <a:spLocks noGrp="1"/>
          </p:cNvSpPr>
          <p:nvPr>
            <p:ph type="sldNum" sz="quarter" idx="14"/>
          </p:nvPr>
        </p:nvSpPr>
        <p:spPr>
          <a:xfrm>
            <a:off x="8248650" y="6356350"/>
            <a:ext cx="438150" cy="365125"/>
          </a:xfrm>
        </p:spPr>
        <p:txBody>
          <a:bodyPr/>
          <a:lstStyle>
            <a:lvl1pPr>
              <a:defRPr>
                <a:solidFill>
                  <a:schemeClr val="bg1"/>
                </a:solidFill>
              </a:defRPr>
            </a:lvl1pPr>
          </a:lstStyle>
          <a:p>
            <a:fld id="{54105720-E786-164F-AE36-9EBC2F8CA2D8}" type="slidenum">
              <a:rPr lang="en-US" smtClean="0">
                <a:solidFill>
                  <a:srgbClr val="FFFFFF"/>
                </a:solidFill>
              </a:rPr>
              <a:pPr/>
              <a:t>‹#›</a:t>
            </a:fld>
            <a:endParaRPr lang="en-US" dirty="0">
              <a:solidFill>
                <a:srgbClr val="FFFFFF"/>
              </a:solidFill>
            </a:endParaRPr>
          </a:p>
        </p:txBody>
      </p:sp>
      <p:pic>
        <p:nvPicPr>
          <p:cNvPr id="11" name="Picture 10"/>
          <p:cNvPicPr>
            <a:picLocks/>
          </p:cNvPicPr>
          <p:nvPr userDrawn="1"/>
        </p:nvPicPr>
        <p:blipFill>
          <a:blip r:embed="rId3"/>
          <a:stretch>
            <a:fillRect/>
          </a:stretch>
        </p:blipFill>
        <p:spPr>
          <a:xfrm>
            <a:off x="7593580" y="4724400"/>
            <a:ext cx="1143000" cy="1142565"/>
          </a:xfrm>
          <a:prstGeom prst="rect">
            <a:avLst/>
          </a:prstGeom>
          <a:noFill/>
        </p:spPr>
      </p:pic>
      <p:sp>
        <p:nvSpPr>
          <p:cNvPr id="9" name="TextBox 8"/>
          <p:cNvSpPr txBox="1"/>
          <p:nvPr userDrawn="1"/>
        </p:nvSpPr>
        <p:spPr>
          <a:xfrm>
            <a:off x="-2728913" y="-42863"/>
            <a:ext cx="914400" cy="914400"/>
          </a:xfrm>
          <a:prstGeom prst="rect">
            <a:avLst/>
          </a:prstGeom>
        </p:spPr>
        <p:txBody>
          <a:bodyPr vert="horz" wrap="none" lIns="91440" tIns="45720" rIns="91440" bIns="45720" rtlCol="0" anchor="ctr">
            <a:noAutofit/>
          </a:bodyPr>
          <a:lstStyle/>
          <a:p>
            <a:pPr eaLnBrk="1" fontAlgn="auto" hangingPunct="1">
              <a:spcBef>
                <a:spcPts val="0"/>
              </a:spcBef>
              <a:spcAft>
                <a:spcPts val="0"/>
              </a:spcAft>
              <a:buClrTx/>
              <a:buFontTx/>
              <a:buNone/>
            </a:pPr>
            <a:endParaRPr lang="en-US" dirty="0" smtClean="0">
              <a:solidFill>
                <a:srgbClr val="1F6CA7"/>
              </a:solidFill>
              <a:latin typeface="Arial"/>
            </a:endParaRPr>
          </a:p>
        </p:txBody>
      </p:sp>
    </p:spTree>
    <p:extLst>
      <p:ext uri="{BB962C8B-B14F-4D97-AF65-F5344CB8AC3E}">
        <p14:creationId xmlns:p14="http://schemas.microsoft.com/office/powerpoint/2010/main" val="380770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ransition / Quote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2988" y="457200"/>
            <a:ext cx="3660588" cy="5867400"/>
          </a:xfrm>
          <a:prstGeom prst="rect">
            <a:avLst/>
          </a:prstGeom>
          <a:solidFill>
            <a:srgbClr val="006E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4" name="Title 1"/>
          <p:cNvSpPr>
            <a:spLocks noGrp="1"/>
          </p:cNvSpPr>
          <p:nvPr>
            <p:ph type="title" hasCustomPrompt="1"/>
          </p:nvPr>
        </p:nvSpPr>
        <p:spPr>
          <a:xfrm>
            <a:off x="304800" y="838200"/>
            <a:ext cx="3048000" cy="4495800"/>
          </a:xfrm>
        </p:spPr>
        <p:txBody>
          <a:bodyPr>
            <a:noAutofit/>
          </a:bodyPr>
          <a:lstStyle>
            <a:lvl1pPr>
              <a:lnSpc>
                <a:spcPct val="100000"/>
              </a:lnSpc>
              <a:defRPr sz="3200" b="1" i="0" baseline="0">
                <a:solidFill>
                  <a:schemeClr val="bg1"/>
                </a:solidFill>
                <a:latin typeface="Arial" charset="0"/>
                <a:ea typeface="Arial" charset="0"/>
                <a:cs typeface="Arial" charset="0"/>
              </a:defRPr>
            </a:lvl1pPr>
          </a:lstStyle>
          <a:p>
            <a:r>
              <a:rPr lang="en-US" dirty="0" smtClean="0"/>
              <a:t>“Pull quote or Transition slide. Lorem ipsum dolor sit </a:t>
            </a:r>
            <a:r>
              <a:rPr lang="en-US" dirty="0" err="1" smtClean="0"/>
              <a:t>amet</a:t>
            </a:r>
            <a:r>
              <a:rPr lang="en-US" dirty="0" smtClean="0"/>
              <a:t>, </a:t>
            </a:r>
            <a:r>
              <a:rPr lang="en-US" dirty="0" err="1" smtClean="0"/>
              <a:t>consetur</a:t>
            </a:r>
            <a:r>
              <a:rPr lang="en-US" dirty="0" smtClean="0"/>
              <a:t> Nam </a:t>
            </a:r>
            <a:r>
              <a:rPr lang="en-US" dirty="0" err="1" smtClean="0"/>
              <a:t>amet</a:t>
            </a:r>
            <a:r>
              <a:rPr lang="en-US" dirty="0" smtClean="0"/>
              <a:t> </a:t>
            </a:r>
            <a:r>
              <a:rPr lang="en-US" dirty="0" err="1" smtClean="0"/>
              <a:t>volutpat</a:t>
            </a:r>
            <a:r>
              <a:rPr lang="en-US" dirty="0" smtClean="0"/>
              <a:t>.”</a:t>
            </a:r>
            <a:endParaRPr lang="en-US" dirty="0"/>
          </a:p>
        </p:txBody>
      </p:sp>
      <p:sp>
        <p:nvSpPr>
          <p:cNvPr id="5" name="Rectangle 17"/>
          <p:cNvSpPr/>
          <p:nvPr userDrawn="1"/>
        </p:nvSpPr>
        <p:spPr>
          <a:xfrm rot="10800000">
            <a:off x="0" y="5714986"/>
            <a:ext cx="3657600"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6" name="Rectangle 17"/>
          <p:cNvSpPr/>
          <p:nvPr userDrawn="1"/>
        </p:nvSpPr>
        <p:spPr>
          <a:xfrm rot="10800000">
            <a:off x="170008" y="5714988"/>
            <a:ext cx="2314327" cy="61598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8120455"/>
              <a:gd name="connsiteY0" fmla="*/ 6416 h 620232"/>
              <a:gd name="connsiteX1" fmla="*/ 18120455 w 18120455"/>
              <a:gd name="connsiteY1" fmla="*/ 0 h 620232"/>
              <a:gd name="connsiteX2" fmla="*/ 14873271 w 18120455"/>
              <a:gd name="connsiteY2" fmla="*/ 620232 h 620232"/>
              <a:gd name="connsiteX3" fmla="*/ 0 w 18120455"/>
              <a:gd name="connsiteY3" fmla="*/ 620221 h 620232"/>
              <a:gd name="connsiteX4" fmla="*/ 5729271 w 18120455"/>
              <a:gd name="connsiteY4" fmla="*/ 6416 h 62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455" h="620232">
                <a:moveTo>
                  <a:pt x="5729271" y="6416"/>
                </a:moveTo>
                <a:lnTo>
                  <a:pt x="18120455" y="0"/>
                </a:lnTo>
                <a:cubicBezTo>
                  <a:pt x="18119050" y="204605"/>
                  <a:pt x="14874676" y="415627"/>
                  <a:pt x="14873271" y="620232"/>
                </a:cubicBezTo>
                <a:lnTo>
                  <a:pt x="0" y="620221"/>
                </a:lnTo>
                <a:lnTo>
                  <a:pt x="5729271" y="6416"/>
                </a:lnTo>
                <a:close/>
              </a:path>
            </a:pathLst>
          </a:cu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7" name="Rectangle 17"/>
          <p:cNvSpPr/>
          <p:nvPr userDrawn="1"/>
        </p:nvSpPr>
        <p:spPr>
          <a:xfrm rot="10800000">
            <a:off x="0" y="5714982"/>
            <a:ext cx="985738" cy="615962"/>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4877485"/>
              <a:gd name="connsiteY0" fmla="*/ 0 h 613816"/>
              <a:gd name="connsiteX1" fmla="*/ 14877485 w 14877485"/>
              <a:gd name="connsiteY1" fmla="*/ 0 h 613816"/>
              <a:gd name="connsiteX2" fmla="*/ 7688862 w 14877485"/>
              <a:gd name="connsiteY2" fmla="*/ 613816 h 613816"/>
              <a:gd name="connsiteX3" fmla="*/ 0 w 14877485"/>
              <a:gd name="connsiteY3" fmla="*/ 613805 h 613816"/>
              <a:gd name="connsiteX4" fmla="*/ 5729271 w 14877485"/>
              <a:gd name="connsiteY4" fmla="*/ 0 h 613816"/>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828709 w 7718020"/>
              <a:gd name="connsiteY0" fmla="*/ 11 h 617024"/>
              <a:gd name="connsiteX1" fmla="*/ 7718020 w 7718020"/>
              <a:gd name="connsiteY1" fmla="*/ 0 h 617024"/>
              <a:gd name="connsiteX2" fmla="*/ 7688862 w 7718020"/>
              <a:gd name="connsiteY2" fmla="*/ 617024 h 617024"/>
              <a:gd name="connsiteX3" fmla="*/ 0 w 7718020"/>
              <a:gd name="connsiteY3" fmla="*/ 617013 h 617024"/>
              <a:gd name="connsiteX4" fmla="*/ 5828709 w 7718020"/>
              <a:gd name="connsiteY4" fmla="*/ 11 h 617024"/>
              <a:gd name="connsiteX0" fmla="*/ 5903286 w 7718020"/>
              <a:gd name="connsiteY0" fmla="*/ 0 h 623407"/>
              <a:gd name="connsiteX1" fmla="*/ 7718020 w 7718020"/>
              <a:gd name="connsiteY1" fmla="*/ 6383 h 623407"/>
              <a:gd name="connsiteX2" fmla="*/ 7688862 w 7718020"/>
              <a:gd name="connsiteY2" fmla="*/ 623407 h 623407"/>
              <a:gd name="connsiteX3" fmla="*/ 0 w 7718020"/>
              <a:gd name="connsiteY3" fmla="*/ 623396 h 623407"/>
              <a:gd name="connsiteX4" fmla="*/ 5903286 w 7718020"/>
              <a:gd name="connsiteY4" fmla="*/ 0 h 623407"/>
              <a:gd name="connsiteX0" fmla="*/ 5903286 w 7718020"/>
              <a:gd name="connsiteY0" fmla="*/ 0 h 620210"/>
              <a:gd name="connsiteX1" fmla="*/ 7718020 w 7718020"/>
              <a:gd name="connsiteY1" fmla="*/ 3186 h 620210"/>
              <a:gd name="connsiteX2" fmla="*/ 7688862 w 7718020"/>
              <a:gd name="connsiteY2" fmla="*/ 620210 h 620210"/>
              <a:gd name="connsiteX3" fmla="*/ 0 w 7718020"/>
              <a:gd name="connsiteY3" fmla="*/ 620199 h 620210"/>
              <a:gd name="connsiteX4" fmla="*/ 5903286 w 7718020"/>
              <a:gd name="connsiteY4" fmla="*/ 0 h 620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8020" h="620210">
                <a:moveTo>
                  <a:pt x="5903286" y="0"/>
                </a:moveTo>
                <a:lnTo>
                  <a:pt x="7718020" y="3186"/>
                </a:lnTo>
                <a:cubicBezTo>
                  <a:pt x="7716615" y="207791"/>
                  <a:pt x="7690267" y="415605"/>
                  <a:pt x="7688862" y="620210"/>
                </a:cubicBezTo>
                <a:lnTo>
                  <a:pt x="0" y="620199"/>
                </a:lnTo>
                <a:lnTo>
                  <a:pt x="5903286"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8" name="Rectangle 17"/>
          <p:cNvSpPr/>
          <p:nvPr userDrawn="1"/>
        </p:nvSpPr>
        <p:spPr>
          <a:xfrm rot="10800000">
            <a:off x="0" y="5714980"/>
            <a:ext cx="170008"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buClrTx/>
              <a:buFontTx/>
              <a:buNone/>
            </a:pPr>
            <a:endParaRPr lang="en-US">
              <a:solidFill>
                <a:srgbClr val="FFFFFF"/>
              </a:solidFill>
            </a:endParaRPr>
          </a:p>
        </p:txBody>
      </p:sp>
      <p:sp>
        <p:nvSpPr>
          <p:cNvPr id="12" name="Slide Number Placeholder 2"/>
          <p:cNvSpPr>
            <a:spLocks noGrp="1"/>
          </p:cNvSpPr>
          <p:nvPr>
            <p:ph type="sldNum" sz="quarter" idx="14"/>
          </p:nvPr>
        </p:nvSpPr>
        <p:spPr>
          <a:xfrm>
            <a:off x="8248650" y="6356350"/>
            <a:ext cx="438150" cy="365125"/>
          </a:xfrm>
        </p:spPr>
        <p:txBody>
          <a:bodyPr/>
          <a:lstStyle>
            <a:lvl1pPr>
              <a:defRPr>
                <a:solidFill>
                  <a:schemeClr val="bg1"/>
                </a:solidFill>
              </a:defRPr>
            </a:lvl1pPr>
          </a:lstStyle>
          <a:p>
            <a:fld id="{54105720-E786-164F-AE36-9EBC2F8CA2D8}" type="slidenum">
              <a:rPr lang="en-US" smtClean="0">
                <a:solidFill>
                  <a:srgbClr val="FFFFFF"/>
                </a:solidFill>
              </a:rPr>
              <a:pPr/>
              <a:t>‹#›</a:t>
            </a:fld>
            <a:endParaRPr lang="en-US" dirty="0">
              <a:solidFill>
                <a:srgbClr val="FFFFFF"/>
              </a:solidFill>
            </a:endParaRPr>
          </a:p>
        </p:txBody>
      </p:sp>
      <p:pic>
        <p:nvPicPr>
          <p:cNvPr id="11" name="Picture 10"/>
          <p:cNvPicPr>
            <a:picLocks/>
          </p:cNvPicPr>
          <p:nvPr userDrawn="1"/>
        </p:nvPicPr>
        <p:blipFill>
          <a:blip r:embed="rId3"/>
          <a:stretch>
            <a:fillRect/>
          </a:stretch>
        </p:blipFill>
        <p:spPr>
          <a:xfrm>
            <a:off x="7593580" y="4724400"/>
            <a:ext cx="1143000" cy="1142565"/>
          </a:xfrm>
          <a:prstGeom prst="rect">
            <a:avLst/>
          </a:prstGeom>
          <a:noFill/>
        </p:spPr>
      </p:pic>
      <p:sp>
        <p:nvSpPr>
          <p:cNvPr id="10" name="TextBox 9"/>
          <p:cNvSpPr txBox="1"/>
          <p:nvPr userDrawn="1"/>
        </p:nvSpPr>
        <p:spPr>
          <a:xfrm>
            <a:off x="3400425" y="-2257425"/>
            <a:ext cx="914400" cy="914400"/>
          </a:xfrm>
          <a:prstGeom prst="rect">
            <a:avLst/>
          </a:prstGeom>
        </p:spPr>
        <p:txBody>
          <a:bodyPr vert="horz" wrap="none" lIns="91440" tIns="45720" rIns="91440" bIns="45720" rtlCol="0" anchor="ctr">
            <a:noAutofit/>
          </a:bodyPr>
          <a:lstStyle/>
          <a:p>
            <a:pPr eaLnBrk="1" fontAlgn="auto" hangingPunct="1">
              <a:spcBef>
                <a:spcPts val="0"/>
              </a:spcBef>
              <a:spcAft>
                <a:spcPts val="0"/>
              </a:spcAft>
              <a:buClrTx/>
              <a:buFontTx/>
              <a:buNone/>
            </a:pPr>
            <a:endParaRPr lang="en-US" dirty="0" smtClean="0">
              <a:solidFill>
                <a:srgbClr val="1F6CA7"/>
              </a:solidFill>
              <a:latin typeface="Arial"/>
            </a:endParaRPr>
          </a:p>
        </p:txBody>
      </p:sp>
    </p:spTree>
    <p:extLst>
      <p:ext uri="{BB962C8B-B14F-4D97-AF65-F5344CB8AC3E}">
        <p14:creationId xmlns:p14="http://schemas.microsoft.com/office/powerpoint/2010/main" val="112464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ransition / Quote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2988" y="457200"/>
            <a:ext cx="3660588" cy="5867400"/>
          </a:xfrm>
          <a:prstGeom prst="rect">
            <a:avLst/>
          </a:prstGeom>
          <a:solidFill>
            <a:srgbClr val="006E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4" name="Title 1"/>
          <p:cNvSpPr>
            <a:spLocks noGrp="1"/>
          </p:cNvSpPr>
          <p:nvPr>
            <p:ph type="title" hasCustomPrompt="1"/>
          </p:nvPr>
        </p:nvSpPr>
        <p:spPr>
          <a:xfrm>
            <a:off x="304800" y="838200"/>
            <a:ext cx="3048000" cy="4495800"/>
          </a:xfrm>
        </p:spPr>
        <p:txBody>
          <a:bodyPr>
            <a:noAutofit/>
          </a:bodyPr>
          <a:lstStyle>
            <a:lvl1pPr>
              <a:lnSpc>
                <a:spcPct val="100000"/>
              </a:lnSpc>
              <a:defRPr sz="3200" b="1" i="0" baseline="0">
                <a:solidFill>
                  <a:schemeClr val="bg1"/>
                </a:solidFill>
                <a:latin typeface="Arial" charset="0"/>
                <a:ea typeface="Arial" charset="0"/>
                <a:cs typeface="Arial" charset="0"/>
              </a:defRPr>
            </a:lvl1pPr>
          </a:lstStyle>
          <a:p>
            <a:r>
              <a:rPr lang="en-US" dirty="0" smtClean="0"/>
              <a:t>“Pull quote or Transition slide. Lorem ipsum dolor sit </a:t>
            </a:r>
            <a:r>
              <a:rPr lang="en-US" dirty="0" err="1" smtClean="0"/>
              <a:t>amet</a:t>
            </a:r>
            <a:r>
              <a:rPr lang="en-US" dirty="0" smtClean="0"/>
              <a:t>, </a:t>
            </a:r>
            <a:r>
              <a:rPr lang="en-US" dirty="0" err="1" smtClean="0"/>
              <a:t>consetur</a:t>
            </a:r>
            <a:r>
              <a:rPr lang="en-US" dirty="0" smtClean="0"/>
              <a:t> Nam </a:t>
            </a:r>
            <a:r>
              <a:rPr lang="en-US" dirty="0" err="1" smtClean="0"/>
              <a:t>amet</a:t>
            </a:r>
            <a:r>
              <a:rPr lang="en-US" dirty="0" smtClean="0"/>
              <a:t> </a:t>
            </a:r>
            <a:r>
              <a:rPr lang="en-US" dirty="0" err="1" smtClean="0"/>
              <a:t>volutpat</a:t>
            </a:r>
            <a:r>
              <a:rPr lang="en-US" dirty="0" smtClean="0"/>
              <a:t>.”</a:t>
            </a:r>
            <a:endParaRPr lang="en-US" dirty="0"/>
          </a:p>
        </p:txBody>
      </p:sp>
      <p:sp>
        <p:nvSpPr>
          <p:cNvPr id="5" name="Rectangle 17"/>
          <p:cNvSpPr/>
          <p:nvPr userDrawn="1"/>
        </p:nvSpPr>
        <p:spPr>
          <a:xfrm rot="10800000">
            <a:off x="0" y="5714986"/>
            <a:ext cx="3657600"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6" name="Rectangle 17"/>
          <p:cNvSpPr/>
          <p:nvPr userDrawn="1"/>
        </p:nvSpPr>
        <p:spPr>
          <a:xfrm rot="10800000">
            <a:off x="170008" y="5714988"/>
            <a:ext cx="2314327" cy="61598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8120455"/>
              <a:gd name="connsiteY0" fmla="*/ 6416 h 620232"/>
              <a:gd name="connsiteX1" fmla="*/ 18120455 w 18120455"/>
              <a:gd name="connsiteY1" fmla="*/ 0 h 620232"/>
              <a:gd name="connsiteX2" fmla="*/ 14873271 w 18120455"/>
              <a:gd name="connsiteY2" fmla="*/ 620232 h 620232"/>
              <a:gd name="connsiteX3" fmla="*/ 0 w 18120455"/>
              <a:gd name="connsiteY3" fmla="*/ 620221 h 620232"/>
              <a:gd name="connsiteX4" fmla="*/ 5729271 w 18120455"/>
              <a:gd name="connsiteY4" fmla="*/ 6416 h 62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455" h="620232">
                <a:moveTo>
                  <a:pt x="5729271" y="6416"/>
                </a:moveTo>
                <a:lnTo>
                  <a:pt x="18120455" y="0"/>
                </a:lnTo>
                <a:cubicBezTo>
                  <a:pt x="18119050" y="204605"/>
                  <a:pt x="14874676" y="415627"/>
                  <a:pt x="14873271" y="620232"/>
                </a:cubicBezTo>
                <a:lnTo>
                  <a:pt x="0" y="620221"/>
                </a:lnTo>
                <a:lnTo>
                  <a:pt x="5729271" y="6416"/>
                </a:lnTo>
                <a:close/>
              </a:path>
            </a:pathLst>
          </a:cu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7" name="Rectangle 17"/>
          <p:cNvSpPr/>
          <p:nvPr userDrawn="1"/>
        </p:nvSpPr>
        <p:spPr>
          <a:xfrm rot="10800000">
            <a:off x="0" y="5714982"/>
            <a:ext cx="985738" cy="615962"/>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4877485"/>
              <a:gd name="connsiteY0" fmla="*/ 0 h 613816"/>
              <a:gd name="connsiteX1" fmla="*/ 14877485 w 14877485"/>
              <a:gd name="connsiteY1" fmla="*/ 0 h 613816"/>
              <a:gd name="connsiteX2" fmla="*/ 7688862 w 14877485"/>
              <a:gd name="connsiteY2" fmla="*/ 613816 h 613816"/>
              <a:gd name="connsiteX3" fmla="*/ 0 w 14877485"/>
              <a:gd name="connsiteY3" fmla="*/ 613805 h 613816"/>
              <a:gd name="connsiteX4" fmla="*/ 5729271 w 14877485"/>
              <a:gd name="connsiteY4" fmla="*/ 0 h 613816"/>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828709 w 7718020"/>
              <a:gd name="connsiteY0" fmla="*/ 11 h 617024"/>
              <a:gd name="connsiteX1" fmla="*/ 7718020 w 7718020"/>
              <a:gd name="connsiteY1" fmla="*/ 0 h 617024"/>
              <a:gd name="connsiteX2" fmla="*/ 7688862 w 7718020"/>
              <a:gd name="connsiteY2" fmla="*/ 617024 h 617024"/>
              <a:gd name="connsiteX3" fmla="*/ 0 w 7718020"/>
              <a:gd name="connsiteY3" fmla="*/ 617013 h 617024"/>
              <a:gd name="connsiteX4" fmla="*/ 5828709 w 7718020"/>
              <a:gd name="connsiteY4" fmla="*/ 11 h 617024"/>
              <a:gd name="connsiteX0" fmla="*/ 5903286 w 7718020"/>
              <a:gd name="connsiteY0" fmla="*/ 0 h 623407"/>
              <a:gd name="connsiteX1" fmla="*/ 7718020 w 7718020"/>
              <a:gd name="connsiteY1" fmla="*/ 6383 h 623407"/>
              <a:gd name="connsiteX2" fmla="*/ 7688862 w 7718020"/>
              <a:gd name="connsiteY2" fmla="*/ 623407 h 623407"/>
              <a:gd name="connsiteX3" fmla="*/ 0 w 7718020"/>
              <a:gd name="connsiteY3" fmla="*/ 623396 h 623407"/>
              <a:gd name="connsiteX4" fmla="*/ 5903286 w 7718020"/>
              <a:gd name="connsiteY4" fmla="*/ 0 h 623407"/>
              <a:gd name="connsiteX0" fmla="*/ 5903286 w 7718020"/>
              <a:gd name="connsiteY0" fmla="*/ 0 h 620210"/>
              <a:gd name="connsiteX1" fmla="*/ 7718020 w 7718020"/>
              <a:gd name="connsiteY1" fmla="*/ 3186 h 620210"/>
              <a:gd name="connsiteX2" fmla="*/ 7688862 w 7718020"/>
              <a:gd name="connsiteY2" fmla="*/ 620210 h 620210"/>
              <a:gd name="connsiteX3" fmla="*/ 0 w 7718020"/>
              <a:gd name="connsiteY3" fmla="*/ 620199 h 620210"/>
              <a:gd name="connsiteX4" fmla="*/ 5903286 w 7718020"/>
              <a:gd name="connsiteY4" fmla="*/ 0 h 620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8020" h="620210">
                <a:moveTo>
                  <a:pt x="5903286" y="0"/>
                </a:moveTo>
                <a:lnTo>
                  <a:pt x="7718020" y="3186"/>
                </a:lnTo>
                <a:cubicBezTo>
                  <a:pt x="7716615" y="207791"/>
                  <a:pt x="7690267" y="415605"/>
                  <a:pt x="7688862" y="620210"/>
                </a:cubicBezTo>
                <a:lnTo>
                  <a:pt x="0" y="620199"/>
                </a:lnTo>
                <a:lnTo>
                  <a:pt x="5903286"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8" name="Rectangle 17"/>
          <p:cNvSpPr/>
          <p:nvPr userDrawn="1"/>
        </p:nvSpPr>
        <p:spPr>
          <a:xfrm rot="10800000">
            <a:off x="0" y="5714980"/>
            <a:ext cx="170008"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buClrTx/>
              <a:buFontTx/>
              <a:buNone/>
            </a:pPr>
            <a:endParaRPr lang="en-US">
              <a:solidFill>
                <a:srgbClr val="FFFFFF"/>
              </a:solidFill>
            </a:endParaRPr>
          </a:p>
        </p:txBody>
      </p:sp>
      <p:sp>
        <p:nvSpPr>
          <p:cNvPr id="12" name="Slide Number Placeholder 2"/>
          <p:cNvSpPr>
            <a:spLocks noGrp="1"/>
          </p:cNvSpPr>
          <p:nvPr>
            <p:ph type="sldNum" sz="quarter" idx="14"/>
          </p:nvPr>
        </p:nvSpPr>
        <p:spPr>
          <a:xfrm>
            <a:off x="8248650" y="6356350"/>
            <a:ext cx="438150" cy="365125"/>
          </a:xfrm>
        </p:spPr>
        <p:txBody>
          <a:bodyPr/>
          <a:lstStyle>
            <a:lvl1pPr>
              <a:defRPr>
                <a:solidFill>
                  <a:schemeClr val="bg1"/>
                </a:solidFill>
              </a:defRPr>
            </a:lvl1pPr>
          </a:lstStyle>
          <a:p>
            <a:fld id="{54105720-E786-164F-AE36-9EBC2F8CA2D8}" type="slidenum">
              <a:rPr lang="en-US" smtClean="0">
                <a:solidFill>
                  <a:srgbClr val="FFFFFF"/>
                </a:solidFill>
              </a:rPr>
              <a:pPr/>
              <a:t>‹#›</a:t>
            </a:fld>
            <a:endParaRPr lang="en-US" dirty="0">
              <a:solidFill>
                <a:srgbClr val="FFFFFF"/>
              </a:solidFill>
            </a:endParaRPr>
          </a:p>
        </p:txBody>
      </p:sp>
      <p:pic>
        <p:nvPicPr>
          <p:cNvPr id="11" name="Picture 10"/>
          <p:cNvPicPr>
            <a:picLocks/>
          </p:cNvPicPr>
          <p:nvPr userDrawn="1"/>
        </p:nvPicPr>
        <p:blipFill>
          <a:blip r:embed="rId3"/>
          <a:stretch>
            <a:fillRect/>
          </a:stretch>
        </p:blipFill>
        <p:spPr>
          <a:xfrm>
            <a:off x="7593580" y="4724400"/>
            <a:ext cx="1143000" cy="1142565"/>
          </a:xfrm>
          <a:prstGeom prst="rect">
            <a:avLst/>
          </a:prstGeom>
          <a:noFill/>
        </p:spPr>
      </p:pic>
      <p:sp>
        <p:nvSpPr>
          <p:cNvPr id="10" name="TextBox 9"/>
          <p:cNvSpPr txBox="1"/>
          <p:nvPr userDrawn="1"/>
        </p:nvSpPr>
        <p:spPr>
          <a:xfrm>
            <a:off x="3400425" y="-2257425"/>
            <a:ext cx="914400" cy="914400"/>
          </a:xfrm>
          <a:prstGeom prst="rect">
            <a:avLst/>
          </a:prstGeom>
        </p:spPr>
        <p:txBody>
          <a:bodyPr vert="horz" wrap="none" lIns="91440" tIns="45720" rIns="91440" bIns="45720" rtlCol="0" anchor="ctr">
            <a:noAutofit/>
          </a:bodyPr>
          <a:lstStyle/>
          <a:p>
            <a:pPr eaLnBrk="1" fontAlgn="auto" hangingPunct="1">
              <a:spcBef>
                <a:spcPts val="0"/>
              </a:spcBef>
              <a:spcAft>
                <a:spcPts val="0"/>
              </a:spcAft>
              <a:buClrTx/>
              <a:buFontTx/>
              <a:buNone/>
            </a:pPr>
            <a:endParaRPr lang="en-US" dirty="0" smtClean="0">
              <a:solidFill>
                <a:srgbClr val="1F6CA7"/>
              </a:solidFill>
              <a:latin typeface="Arial"/>
            </a:endParaRPr>
          </a:p>
        </p:txBody>
      </p:sp>
    </p:spTree>
    <p:extLst>
      <p:ext uri="{BB962C8B-B14F-4D97-AF65-F5344CB8AC3E}">
        <p14:creationId xmlns:p14="http://schemas.microsoft.com/office/powerpoint/2010/main" val="250496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ransition / Quote 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2988" y="457200"/>
            <a:ext cx="3660588" cy="5867400"/>
          </a:xfrm>
          <a:prstGeom prst="rect">
            <a:avLst/>
          </a:prstGeom>
          <a:solidFill>
            <a:srgbClr val="006E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1F6CA7"/>
              </a:solidFill>
            </a:endParaRPr>
          </a:p>
        </p:txBody>
      </p:sp>
      <p:sp>
        <p:nvSpPr>
          <p:cNvPr id="14" name="Title 1"/>
          <p:cNvSpPr>
            <a:spLocks noGrp="1"/>
          </p:cNvSpPr>
          <p:nvPr>
            <p:ph type="title" hasCustomPrompt="1"/>
          </p:nvPr>
        </p:nvSpPr>
        <p:spPr>
          <a:xfrm>
            <a:off x="304800" y="838200"/>
            <a:ext cx="3048000" cy="4495800"/>
          </a:xfrm>
        </p:spPr>
        <p:txBody>
          <a:bodyPr>
            <a:noAutofit/>
          </a:bodyPr>
          <a:lstStyle>
            <a:lvl1pPr>
              <a:lnSpc>
                <a:spcPct val="100000"/>
              </a:lnSpc>
              <a:defRPr sz="3200" b="1" i="0" baseline="0">
                <a:solidFill>
                  <a:schemeClr val="bg1"/>
                </a:solidFill>
                <a:latin typeface="Arial" charset="0"/>
                <a:ea typeface="Arial" charset="0"/>
                <a:cs typeface="Arial" charset="0"/>
              </a:defRPr>
            </a:lvl1pPr>
          </a:lstStyle>
          <a:p>
            <a:r>
              <a:rPr lang="en-US" dirty="0" smtClean="0"/>
              <a:t>“Pull quote or Transition slide. Lorem ipsum dolor sit </a:t>
            </a:r>
            <a:r>
              <a:rPr lang="en-US" dirty="0" err="1" smtClean="0"/>
              <a:t>amet</a:t>
            </a:r>
            <a:r>
              <a:rPr lang="en-US" dirty="0" smtClean="0"/>
              <a:t>, </a:t>
            </a:r>
            <a:r>
              <a:rPr lang="en-US" dirty="0" err="1" smtClean="0"/>
              <a:t>consetur</a:t>
            </a:r>
            <a:r>
              <a:rPr lang="en-US" dirty="0" smtClean="0"/>
              <a:t> Nam </a:t>
            </a:r>
            <a:r>
              <a:rPr lang="en-US" dirty="0" err="1" smtClean="0"/>
              <a:t>amet</a:t>
            </a:r>
            <a:r>
              <a:rPr lang="en-US" dirty="0" smtClean="0"/>
              <a:t> </a:t>
            </a:r>
            <a:r>
              <a:rPr lang="en-US" dirty="0" err="1" smtClean="0"/>
              <a:t>volutpat</a:t>
            </a:r>
            <a:r>
              <a:rPr lang="en-US" dirty="0" smtClean="0"/>
              <a:t>.”</a:t>
            </a:r>
            <a:endParaRPr lang="en-US" dirty="0"/>
          </a:p>
        </p:txBody>
      </p:sp>
      <p:sp>
        <p:nvSpPr>
          <p:cNvPr id="15" name="Rectangle 17"/>
          <p:cNvSpPr/>
          <p:nvPr userDrawn="1"/>
        </p:nvSpPr>
        <p:spPr>
          <a:xfrm rot="10800000">
            <a:off x="0" y="5714986"/>
            <a:ext cx="3657600"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16" name="Rectangle 17"/>
          <p:cNvSpPr/>
          <p:nvPr userDrawn="1"/>
        </p:nvSpPr>
        <p:spPr>
          <a:xfrm rot="10800000">
            <a:off x="170008" y="5714988"/>
            <a:ext cx="2314327" cy="61598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8120455"/>
              <a:gd name="connsiteY0" fmla="*/ 6416 h 620232"/>
              <a:gd name="connsiteX1" fmla="*/ 18120455 w 18120455"/>
              <a:gd name="connsiteY1" fmla="*/ 0 h 620232"/>
              <a:gd name="connsiteX2" fmla="*/ 14873271 w 18120455"/>
              <a:gd name="connsiteY2" fmla="*/ 620232 h 620232"/>
              <a:gd name="connsiteX3" fmla="*/ 0 w 18120455"/>
              <a:gd name="connsiteY3" fmla="*/ 620221 h 620232"/>
              <a:gd name="connsiteX4" fmla="*/ 5729271 w 18120455"/>
              <a:gd name="connsiteY4" fmla="*/ 6416 h 62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455" h="620232">
                <a:moveTo>
                  <a:pt x="5729271" y="6416"/>
                </a:moveTo>
                <a:lnTo>
                  <a:pt x="18120455" y="0"/>
                </a:lnTo>
                <a:cubicBezTo>
                  <a:pt x="18119050" y="204605"/>
                  <a:pt x="14874676" y="415627"/>
                  <a:pt x="14873271" y="620232"/>
                </a:cubicBezTo>
                <a:lnTo>
                  <a:pt x="0" y="620221"/>
                </a:lnTo>
                <a:lnTo>
                  <a:pt x="5729271" y="6416"/>
                </a:lnTo>
                <a:close/>
              </a:path>
            </a:pathLst>
          </a:cu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17" name="Rectangle 17"/>
          <p:cNvSpPr/>
          <p:nvPr userDrawn="1"/>
        </p:nvSpPr>
        <p:spPr>
          <a:xfrm rot="10800000">
            <a:off x="0" y="5714982"/>
            <a:ext cx="985738" cy="615962"/>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4877485"/>
              <a:gd name="connsiteY0" fmla="*/ 0 h 613816"/>
              <a:gd name="connsiteX1" fmla="*/ 14877485 w 14877485"/>
              <a:gd name="connsiteY1" fmla="*/ 0 h 613816"/>
              <a:gd name="connsiteX2" fmla="*/ 7688862 w 14877485"/>
              <a:gd name="connsiteY2" fmla="*/ 613816 h 613816"/>
              <a:gd name="connsiteX3" fmla="*/ 0 w 14877485"/>
              <a:gd name="connsiteY3" fmla="*/ 613805 h 613816"/>
              <a:gd name="connsiteX4" fmla="*/ 5729271 w 14877485"/>
              <a:gd name="connsiteY4" fmla="*/ 0 h 613816"/>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828709 w 7718020"/>
              <a:gd name="connsiteY0" fmla="*/ 11 h 617024"/>
              <a:gd name="connsiteX1" fmla="*/ 7718020 w 7718020"/>
              <a:gd name="connsiteY1" fmla="*/ 0 h 617024"/>
              <a:gd name="connsiteX2" fmla="*/ 7688862 w 7718020"/>
              <a:gd name="connsiteY2" fmla="*/ 617024 h 617024"/>
              <a:gd name="connsiteX3" fmla="*/ 0 w 7718020"/>
              <a:gd name="connsiteY3" fmla="*/ 617013 h 617024"/>
              <a:gd name="connsiteX4" fmla="*/ 5828709 w 7718020"/>
              <a:gd name="connsiteY4" fmla="*/ 11 h 617024"/>
              <a:gd name="connsiteX0" fmla="*/ 5903286 w 7718020"/>
              <a:gd name="connsiteY0" fmla="*/ 0 h 623407"/>
              <a:gd name="connsiteX1" fmla="*/ 7718020 w 7718020"/>
              <a:gd name="connsiteY1" fmla="*/ 6383 h 623407"/>
              <a:gd name="connsiteX2" fmla="*/ 7688862 w 7718020"/>
              <a:gd name="connsiteY2" fmla="*/ 623407 h 623407"/>
              <a:gd name="connsiteX3" fmla="*/ 0 w 7718020"/>
              <a:gd name="connsiteY3" fmla="*/ 623396 h 623407"/>
              <a:gd name="connsiteX4" fmla="*/ 5903286 w 7718020"/>
              <a:gd name="connsiteY4" fmla="*/ 0 h 623407"/>
              <a:gd name="connsiteX0" fmla="*/ 5903286 w 7718020"/>
              <a:gd name="connsiteY0" fmla="*/ 0 h 620210"/>
              <a:gd name="connsiteX1" fmla="*/ 7718020 w 7718020"/>
              <a:gd name="connsiteY1" fmla="*/ 3186 h 620210"/>
              <a:gd name="connsiteX2" fmla="*/ 7688862 w 7718020"/>
              <a:gd name="connsiteY2" fmla="*/ 620210 h 620210"/>
              <a:gd name="connsiteX3" fmla="*/ 0 w 7718020"/>
              <a:gd name="connsiteY3" fmla="*/ 620199 h 620210"/>
              <a:gd name="connsiteX4" fmla="*/ 5903286 w 7718020"/>
              <a:gd name="connsiteY4" fmla="*/ 0 h 620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8020" h="620210">
                <a:moveTo>
                  <a:pt x="5903286" y="0"/>
                </a:moveTo>
                <a:lnTo>
                  <a:pt x="7718020" y="3186"/>
                </a:lnTo>
                <a:cubicBezTo>
                  <a:pt x="7716615" y="207791"/>
                  <a:pt x="7690267" y="415605"/>
                  <a:pt x="7688862" y="620210"/>
                </a:cubicBezTo>
                <a:lnTo>
                  <a:pt x="0" y="620199"/>
                </a:lnTo>
                <a:lnTo>
                  <a:pt x="5903286"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18" name="Rectangle 17"/>
          <p:cNvSpPr/>
          <p:nvPr userDrawn="1"/>
        </p:nvSpPr>
        <p:spPr>
          <a:xfrm rot="10800000">
            <a:off x="0" y="5714980"/>
            <a:ext cx="170008"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buClrTx/>
              <a:buFontTx/>
              <a:buNone/>
            </a:pPr>
            <a:endParaRPr lang="en-US">
              <a:solidFill>
                <a:srgbClr val="FFFFFF"/>
              </a:solidFill>
            </a:endParaRPr>
          </a:p>
        </p:txBody>
      </p:sp>
      <p:sp>
        <p:nvSpPr>
          <p:cNvPr id="19" name="Slide Number Placeholder 2"/>
          <p:cNvSpPr>
            <a:spLocks noGrp="1"/>
          </p:cNvSpPr>
          <p:nvPr>
            <p:ph type="sldNum" sz="quarter" idx="14"/>
          </p:nvPr>
        </p:nvSpPr>
        <p:spPr>
          <a:xfrm>
            <a:off x="8248650" y="6356350"/>
            <a:ext cx="438150" cy="365125"/>
          </a:xfrm>
        </p:spPr>
        <p:txBody>
          <a:bodyPr/>
          <a:lstStyle>
            <a:lvl1pPr>
              <a:defRPr>
                <a:solidFill>
                  <a:schemeClr val="bg1"/>
                </a:solidFill>
              </a:defRPr>
            </a:lvl1pPr>
          </a:lstStyle>
          <a:p>
            <a:fld id="{54105720-E786-164F-AE36-9EBC2F8CA2D8}" type="slidenum">
              <a:rPr lang="en-US" smtClean="0">
                <a:solidFill>
                  <a:srgbClr val="FFFFFF"/>
                </a:solidFill>
              </a:rPr>
              <a:pPr/>
              <a:t>‹#›</a:t>
            </a:fld>
            <a:endParaRPr lang="en-US" dirty="0">
              <a:solidFill>
                <a:srgbClr val="FFFFFF"/>
              </a:solidFill>
            </a:endParaRPr>
          </a:p>
        </p:txBody>
      </p:sp>
      <p:pic>
        <p:nvPicPr>
          <p:cNvPr id="11" name="Picture 10"/>
          <p:cNvPicPr>
            <a:picLocks/>
          </p:cNvPicPr>
          <p:nvPr userDrawn="1"/>
        </p:nvPicPr>
        <p:blipFill>
          <a:blip r:embed="rId3"/>
          <a:stretch>
            <a:fillRect/>
          </a:stretch>
        </p:blipFill>
        <p:spPr>
          <a:xfrm>
            <a:off x="7593580" y="4724400"/>
            <a:ext cx="1143000" cy="1142565"/>
          </a:xfrm>
          <a:prstGeom prst="rect">
            <a:avLst/>
          </a:prstGeom>
          <a:noFill/>
        </p:spPr>
      </p:pic>
    </p:spTree>
    <p:extLst>
      <p:ext uri="{BB962C8B-B14F-4D97-AF65-F5344CB8AC3E}">
        <p14:creationId xmlns:p14="http://schemas.microsoft.com/office/powerpoint/2010/main" val="109592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ransition / Quote 3">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2988" y="457200"/>
            <a:ext cx="3660588" cy="5867400"/>
          </a:xfrm>
          <a:prstGeom prst="rect">
            <a:avLst/>
          </a:prstGeom>
          <a:solidFill>
            <a:srgbClr val="006E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1F6CA7"/>
              </a:solidFill>
            </a:endParaRPr>
          </a:p>
        </p:txBody>
      </p:sp>
      <p:sp>
        <p:nvSpPr>
          <p:cNvPr id="14" name="Title 1"/>
          <p:cNvSpPr>
            <a:spLocks noGrp="1"/>
          </p:cNvSpPr>
          <p:nvPr>
            <p:ph type="title" hasCustomPrompt="1"/>
          </p:nvPr>
        </p:nvSpPr>
        <p:spPr>
          <a:xfrm>
            <a:off x="304800" y="838200"/>
            <a:ext cx="3048000" cy="4495800"/>
          </a:xfrm>
        </p:spPr>
        <p:txBody>
          <a:bodyPr>
            <a:noAutofit/>
          </a:bodyPr>
          <a:lstStyle>
            <a:lvl1pPr>
              <a:lnSpc>
                <a:spcPct val="100000"/>
              </a:lnSpc>
              <a:defRPr sz="3200" b="1" i="0" baseline="0">
                <a:solidFill>
                  <a:schemeClr val="bg1"/>
                </a:solidFill>
                <a:latin typeface="Arial" charset="0"/>
                <a:ea typeface="Arial" charset="0"/>
                <a:cs typeface="Arial" charset="0"/>
              </a:defRPr>
            </a:lvl1pPr>
          </a:lstStyle>
          <a:p>
            <a:r>
              <a:rPr lang="en-US" dirty="0" smtClean="0"/>
              <a:t>“Pull quote or Transition slide. Lorem ipsum dolor sit </a:t>
            </a:r>
            <a:r>
              <a:rPr lang="en-US" dirty="0" err="1" smtClean="0"/>
              <a:t>amet</a:t>
            </a:r>
            <a:r>
              <a:rPr lang="en-US" dirty="0" smtClean="0"/>
              <a:t>, </a:t>
            </a:r>
            <a:r>
              <a:rPr lang="en-US" dirty="0" err="1" smtClean="0"/>
              <a:t>consetur</a:t>
            </a:r>
            <a:r>
              <a:rPr lang="en-US" dirty="0" smtClean="0"/>
              <a:t> Nam </a:t>
            </a:r>
            <a:r>
              <a:rPr lang="en-US" dirty="0" err="1" smtClean="0"/>
              <a:t>amet</a:t>
            </a:r>
            <a:r>
              <a:rPr lang="en-US" dirty="0" smtClean="0"/>
              <a:t> </a:t>
            </a:r>
            <a:r>
              <a:rPr lang="en-US" dirty="0" err="1" smtClean="0"/>
              <a:t>volutpat</a:t>
            </a:r>
            <a:r>
              <a:rPr lang="en-US" dirty="0" smtClean="0"/>
              <a:t>.”</a:t>
            </a:r>
            <a:endParaRPr lang="en-US" dirty="0"/>
          </a:p>
        </p:txBody>
      </p:sp>
      <p:sp>
        <p:nvSpPr>
          <p:cNvPr id="15" name="Rectangle 17"/>
          <p:cNvSpPr/>
          <p:nvPr userDrawn="1"/>
        </p:nvSpPr>
        <p:spPr>
          <a:xfrm rot="10800000">
            <a:off x="0" y="5714986"/>
            <a:ext cx="3657600"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16" name="Rectangle 17"/>
          <p:cNvSpPr/>
          <p:nvPr userDrawn="1"/>
        </p:nvSpPr>
        <p:spPr>
          <a:xfrm rot="10800000">
            <a:off x="170008" y="5714988"/>
            <a:ext cx="2314327" cy="61598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8120455"/>
              <a:gd name="connsiteY0" fmla="*/ 6416 h 620232"/>
              <a:gd name="connsiteX1" fmla="*/ 18120455 w 18120455"/>
              <a:gd name="connsiteY1" fmla="*/ 0 h 620232"/>
              <a:gd name="connsiteX2" fmla="*/ 14873271 w 18120455"/>
              <a:gd name="connsiteY2" fmla="*/ 620232 h 620232"/>
              <a:gd name="connsiteX3" fmla="*/ 0 w 18120455"/>
              <a:gd name="connsiteY3" fmla="*/ 620221 h 620232"/>
              <a:gd name="connsiteX4" fmla="*/ 5729271 w 18120455"/>
              <a:gd name="connsiteY4" fmla="*/ 6416 h 62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455" h="620232">
                <a:moveTo>
                  <a:pt x="5729271" y="6416"/>
                </a:moveTo>
                <a:lnTo>
                  <a:pt x="18120455" y="0"/>
                </a:lnTo>
                <a:cubicBezTo>
                  <a:pt x="18119050" y="204605"/>
                  <a:pt x="14874676" y="415627"/>
                  <a:pt x="14873271" y="620232"/>
                </a:cubicBezTo>
                <a:lnTo>
                  <a:pt x="0" y="620221"/>
                </a:lnTo>
                <a:lnTo>
                  <a:pt x="5729271" y="6416"/>
                </a:lnTo>
                <a:close/>
              </a:path>
            </a:pathLst>
          </a:cu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17" name="Rectangle 17"/>
          <p:cNvSpPr/>
          <p:nvPr userDrawn="1"/>
        </p:nvSpPr>
        <p:spPr>
          <a:xfrm rot="10800000">
            <a:off x="0" y="5714982"/>
            <a:ext cx="985738" cy="615962"/>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4877485"/>
              <a:gd name="connsiteY0" fmla="*/ 0 h 613816"/>
              <a:gd name="connsiteX1" fmla="*/ 14877485 w 14877485"/>
              <a:gd name="connsiteY1" fmla="*/ 0 h 613816"/>
              <a:gd name="connsiteX2" fmla="*/ 7688862 w 14877485"/>
              <a:gd name="connsiteY2" fmla="*/ 613816 h 613816"/>
              <a:gd name="connsiteX3" fmla="*/ 0 w 14877485"/>
              <a:gd name="connsiteY3" fmla="*/ 613805 h 613816"/>
              <a:gd name="connsiteX4" fmla="*/ 5729271 w 14877485"/>
              <a:gd name="connsiteY4" fmla="*/ 0 h 613816"/>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828709 w 7718020"/>
              <a:gd name="connsiteY0" fmla="*/ 11 h 617024"/>
              <a:gd name="connsiteX1" fmla="*/ 7718020 w 7718020"/>
              <a:gd name="connsiteY1" fmla="*/ 0 h 617024"/>
              <a:gd name="connsiteX2" fmla="*/ 7688862 w 7718020"/>
              <a:gd name="connsiteY2" fmla="*/ 617024 h 617024"/>
              <a:gd name="connsiteX3" fmla="*/ 0 w 7718020"/>
              <a:gd name="connsiteY3" fmla="*/ 617013 h 617024"/>
              <a:gd name="connsiteX4" fmla="*/ 5828709 w 7718020"/>
              <a:gd name="connsiteY4" fmla="*/ 11 h 617024"/>
              <a:gd name="connsiteX0" fmla="*/ 5903286 w 7718020"/>
              <a:gd name="connsiteY0" fmla="*/ 0 h 623407"/>
              <a:gd name="connsiteX1" fmla="*/ 7718020 w 7718020"/>
              <a:gd name="connsiteY1" fmla="*/ 6383 h 623407"/>
              <a:gd name="connsiteX2" fmla="*/ 7688862 w 7718020"/>
              <a:gd name="connsiteY2" fmla="*/ 623407 h 623407"/>
              <a:gd name="connsiteX3" fmla="*/ 0 w 7718020"/>
              <a:gd name="connsiteY3" fmla="*/ 623396 h 623407"/>
              <a:gd name="connsiteX4" fmla="*/ 5903286 w 7718020"/>
              <a:gd name="connsiteY4" fmla="*/ 0 h 623407"/>
              <a:gd name="connsiteX0" fmla="*/ 5903286 w 7718020"/>
              <a:gd name="connsiteY0" fmla="*/ 0 h 620210"/>
              <a:gd name="connsiteX1" fmla="*/ 7718020 w 7718020"/>
              <a:gd name="connsiteY1" fmla="*/ 3186 h 620210"/>
              <a:gd name="connsiteX2" fmla="*/ 7688862 w 7718020"/>
              <a:gd name="connsiteY2" fmla="*/ 620210 h 620210"/>
              <a:gd name="connsiteX3" fmla="*/ 0 w 7718020"/>
              <a:gd name="connsiteY3" fmla="*/ 620199 h 620210"/>
              <a:gd name="connsiteX4" fmla="*/ 5903286 w 7718020"/>
              <a:gd name="connsiteY4" fmla="*/ 0 h 620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8020" h="620210">
                <a:moveTo>
                  <a:pt x="5903286" y="0"/>
                </a:moveTo>
                <a:lnTo>
                  <a:pt x="7718020" y="3186"/>
                </a:lnTo>
                <a:cubicBezTo>
                  <a:pt x="7716615" y="207791"/>
                  <a:pt x="7690267" y="415605"/>
                  <a:pt x="7688862" y="620210"/>
                </a:cubicBezTo>
                <a:lnTo>
                  <a:pt x="0" y="620199"/>
                </a:lnTo>
                <a:lnTo>
                  <a:pt x="5903286"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18" name="Rectangle 17"/>
          <p:cNvSpPr/>
          <p:nvPr userDrawn="1"/>
        </p:nvSpPr>
        <p:spPr>
          <a:xfrm rot="10800000">
            <a:off x="0" y="5714980"/>
            <a:ext cx="170008"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buClrTx/>
              <a:buFontTx/>
              <a:buNone/>
            </a:pPr>
            <a:endParaRPr lang="en-US">
              <a:solidFill>
                <a:srgbClr val="FFFFFF"/>
              </a:solidFill>
            </a:endParaRPr>
          </a:p>
        </p:txBody>
      </p:sp>
      <p:sp>
        <p:nvSpPr>
          <p:cNvPr id="10" name="Text Placeholder 9"/>
          <p:cNvSpPr>
            <a:spLocks noGrp="1"/>
          </p:cNvSpPr>
          <p:nvPr>
            <p:ph type="body" sz="quarter" idx="13" hasCustomPrompt="1"/>
          </p:nvPr>
        </p:nvSpPr>
        <p:spPr>
          <a:xfrm>
            <a:off x="3965388" y="457200"/>
            <a:ext cx="3657600" cy="2293938"/>
          </a:xfrm>
          <a:noFill/>
        </p:spPr>
        <p:txBody>
          <a:bodyPr/>
          <a:lstStyle>
            <a:lvl1pPr marL="171450" marR="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baseline="0">
                <a:solidFill>
                  <a:schemeClr val="tx1"/>
                </a:solidFill>
              </a:defRPr>
            </a:lvl1pPr>
          </a:lstStyle>
          <a:p>
            <a:pPr marL="171450" marR="0" lvl="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smtClean="0"/>
              <a:t>This slide should not be used without a background image. To insert background image: Format &gt; Slide Background &gt; Picture or texture fill &gt; Insert from file. Please delete this box.</a:t>
            </a:r>
          </a:p>
        </p:txBody>
      </p:sp>
      <p:sp>
        <p:nvSpPr>
          <p:cNvPr id="19" name="Slide Number Placeholder 2"/>
          <p:cNvSpPr>
            <a:spLocks noGrp="1"/>
          </p:cNvSpPr>
          <p:nvPr>
            <p:ph type="sldNum" sz="quarter" idx="14"/>
          </p:nvPr>
        </p:nvSpPr>
        <p:spPr>
          <a:xfrm>
            <a:off x="8248650" y="6356350"/>
            <a:ext cx="438150" cy="365125"/>
          </a:xfrm>
        </p:spPr>
        <p:txBody>
          <a:bodyPr/>
          <a:lstStyle>
            <a:lvl1pPr>
              <a:defRPr>
                <a:solidFill>
                  <a:schemeClr val="bg1"/>
                </a:solidFill>
              </a:defRPr>
            </a:lvl1pPr>
          </a:lstStyle>
          <a:p>
            <a:fld id="{54105720-E786-164F-AE36-9EBC2F8CA2D8}" type="slidenum">
              <a:rPr lang="en-US" smtClean="0">
                <a:solidFill>
                  <a:srgbClr val="FFFFFF"/>
                </a:solidFill>
              </a:rPr>
              <a:pPr/>
              <a:t>‹#›</a:t>
            </a:fld>
            <a:endParaRPr lang="en-US" dirty="0">
              <a:solidFill>
                <a:srgbClr val="FFFFFF"/>
              </a:solidFill>
            </a:endParaRPr>
          </a:p>
        </p:txBody>
      </p:sp>
      <p:pic>
        <p:nvPicPr>
          <p:cNvPr id="11" name="Picture 10"/>
          <p:cNvPicPr>
            <a:picLocks/>
          </p:cNvPicPr>
          <p:nvPr userDrawn="1"/>
        </p:nvPicPr>
        <p:blipFill>
          <a:blip r:embed="rId2"/>
          <a:stretch>
            <a:fillRect/>
          </a:stretch>
        </p:blipFill>
        <p:spPr>
          <a:xfrm>
            <a:off x="7598449" y="4762717"/>
            <a:ext cx="1143000" cy="1142565"/>
          </a:xfrm>
          <a:prstGeom prst="rect">
            <a:avLst/>
          </a:prstGeom>
          <a:noFill/>
        </p:spPr>
      </p:pic>
    </p:spTree>
    <p:extLst>
      <p:ext uri="{BB962C8B-B14F-4D97-AF65-F5344CB8AC3E}">
        <p14:creationId xmlns:p14="http://schemas.microsoft.com/office/powerpoint/2010/main" val="221764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Title 8"/>
          <p:cNvSpPr>
            <a:spLocks noGrp="1"/>
          </p:cNvSpPr>
          <p:nvPr>
            <p:ph type="title"/>
          </p:nvPr>
        </p:nvSpPr>
        <p:spPr>
          <a:xfrm>
            <a:off x="914400" y="1544715"/>
            <a:ext cx="7315200" cy="1154097"/>
          </a:xfrm>
        </p:spPr>
        <p:txBody>
          <a:bodyPr/>
          <a:lstStyle/>
          <a:p>
            <a:r>
              <a:rPr lang="en-US" dirty="0" smtClean="0"/>
              <a:t>Click to edit Master title style</a:t>
            </a:r>
            <a:endParaRPr lang="en-US" dirty="0"/>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9D0EF533-C3C7-42D7-9D8F-00AC0281FE9D}" type="datetime1">
              <a:rPr lang="en-US"/>
              <a:pPr>
                <a:defRPr/>
              </a:pPr>
              <a:t>4/24/2018</a:t>
            </a:fld>
            <a:endParaRPr lang="en-US" dirty="0"/>
          </a:p>
        </p:txBody>
      </p:sp>
      <p:sp>
        <p:nvSpPr>
          <p:cNvPr id="6" name="Slide Number Placeholder 5"/>
          <p:cNvSpPr>
            <a:spLocks noGrp="1"/>
          </p:cNvSpPr>
          <p:nvPr>
            <p:ph type="sldNum" sz="quarter" idx="16"/>
          </p:nvPr>
        </p:nvSpPr>
        <p:spPr/>
        <p:txBody>
          <a:bodyPr/>
          <a:lstStyle>
            <a:lvl1pPr>
              <a:defRPr/>
            </a:lvl1pPr>
          </a:lstStyle>
          <a:p>
            <a:pPr>
              <a:defRPr/>
            </a:pPr>
            <a:fld id="{27CCAEB3-875A-44E0-BB17-2CCE904C820C}" type="slidenum">
              <a:rPr lang="en-US"/>
              <a:pPr>
                <a:defRPr/>
              </a:pPr>
              <a:t>‹#›</a:t>
            </a:fld>
            <a:endParaRPr lang="en-US"/>
          </a:p>
        </p:txBody>
      </p:sp>
      <p:sp>
        <p:nvSpPr>
          <p:cNvPr id="7" name="Footer Placeholder 4"/>
          <p:cNvSpPr>
            <a:spLocks noGrp="1"/>
          </p:cNvSpPr>
          <p:nvPr>
            <p:ph type="ftr" sz="quarter" idx="17"/>
          </p:nvPr>
        </p:nvSpPr>
        <p:spPr/>
        <p:txBody>
          <a:bodyPr/>
          <a:lstStyle>
            <a:lvl1pPr>
              <a:defRPr/>
            </a:lvl1pPr>
          </a:lstStyle>
          <a:p>
            <a:pPr>
              <a:defRPr/>
            </a:pP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with Sidebar">
    <p:spTree>
      <p:nvGrpSpPr>
        <p:cNvPr id="1" name=""/>
        <p:cNvGrpSpPr/>
        <p:nvPr/>
      </p:nvGrpSpPr>
      <p:grpSpPr>
        <a:xfrm>
          <a:off x="0" y="0"/>
          <a:ext cx="0" cy="0"/>
          <a:chOff x="0" y="0"/>
          <a:chExt cx="0" cy="0"/>
        </a:xfrm>
      </p:grpSpPr>
      <p:sp>
        <p:nvSpPr>
          <p:cNvPr id="36" name="Rectangle 35"/>
          <p:cNvSpPr/>
          <p:nvPr userDrawn="1"/>
        </p:nvSpPr>
        <p:spPr>
          <a:xfrm>
            <a:off x="-1" y="0"/>
            <a:ext cx="2484335" cy="6858000"/>
          </a:xfrm>
          <a:prstGeom prst="rect">
            <a:avLst/>
          </a:prstGeom>
          <a:solidFill>
            <a:srgbClr val="006E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1F6CA7"/>
              </a:solidFill>
            </a:endParaRPr>
          </a:p>
        </p:txBody>
      </p:sp>
      <p:sp>
        <p:nvSpPr>
          <p:cNvPr id="41" name="Rectangle 17"/>
          <p:cNvSpPr/>
          <p:nvPr userDrawn="1"/>
        </p:nvSpPr>
        <p:spPr>
          <a:xfrm rot="10800000">
            <a:off x="0" y="6248392"/>
            <a:ext cx="2484334"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17" name="Title 1"/>
          <p:cNvSpPr>
            <a:spLocks noGrp="1"/>
          </p:cNvSpPr>
          <p:nvPr>
            <p:ph type="title"/>
          </p:nvPr>
        </p:nvSpPr>
        <p:spPr>
          <a:xfrm>
            <a:off x="2895600" y="381000"/>
            <a:ext cx="5791200" cy="1295400"/>
          </a:xfrm>
        </p:spPr>
        <p:txBody>
          <a:bodyPr anchor="t">
            <a:noAutofit/>
          </a:bodyPr>
          <a:lstStyle>
            <a:lvl1pPr>
              <a:defRPr sz="4000" b="1" i="0">
                <a:solidFill>
                  <a:schemeClr val="tx1"/>
                </a:solidFill>
                <a:latin typeface="Arial" charset="0"/>
                <a:ea typeface="Arial" charset="0"/>
                <a:cs typeface="Arial" charset="0"/>
              </a:defRPr>
            </a:lvl1pPr>
          </a:lstStyle>
          <a:p>
            <a:r>
              <a:rPr lang="en-US" dirty="0" smtClean="0"/>
              <a:t>Click to edit Master</a:t>
            </a:r>
            <a:endParaRPr lang="en-US" dirty="0"/>
          </a:p>
        </p:txBody>
      </p:sp>
      <p:sp>
        <p:nvSpPr>
          <p:cNvPr id="37" name="Rectangle 17"/>
          <p:cNvSpPr/>
          <p:nvPr userDrawn="1"/>
        </p:nvSpPr>
        <p:spPr>
          <a:xfrm rot="10800000">
            <a:off x="170008" y="6248394"/>
            <a:ext cx="2314327" cy="61598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8120455"/>
              <a:gd name="connsiteY0" fmla="*/ 6416 h 620232"/>
              <a:gd name="connsiteX1" fmla="*/ 18120455 w 18120455"/>
              <a:gd name="connsiteY1" fmla="*/ 0 h 620232"/>
              <a:gd name="connsiteX2" fmla="*/ 14873271 w 18120455"/>
              <a:gd name="connsiteY2" fmla="*/ 620232 h 620232"/>
              <a:gd name="connsiteX3" fmla="*/ 0 w 18120455"/>
              <a:gd name="connsiteY3" fmla="*/ 620221 h 620232"/>
              <a:gd name="connsiteX4" fmla="*/ 5729271 w 18120455"/>
              <a:gd name="connsiteY4" fmla="*/ 6416 h 62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455" h="620232">
                <a:moveTo>
                  <a:pt x="5729271" y="6416"/>
                </a:moveTo>
                <a:lnTo>
                  <a:pt x="18120455" y="0"/>
                </a:lnTo>
                <a:cubicBezTo>
                  <a:pt x="18119050" y="204605"/>
                  <a:pt x="14874676" y="415627"/>
                  <a:pt x="14873271" y="620232"/>
                </a:cubicBezTo>
                <a:lnTo>
                  <a:pt x="0" y="620221"/>
                </a:lnTo>
                <a:lnTo>
                  <a:pt x="5729271" y="6416"/>
                </a:lnTo>
                <a:close/>
              </a:path>
            </a:pathLst>
          </a:cu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38" name="Rectangle 17"/>
          <p:cNvSpPr/>
          <p:nvPr userDrawn="1"/>
        </p:nvSpPr>
        <p:spPr>
          <a:xfrm rot="10800000">
            <a:off x="0" y="6248388"/>
            <a:ext cx="985738" cy="615962"/>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4877485"/>
              <a:gd name="connsiteY0" fmla="*/ 0 h 613816"/>
              <a:gd name="connsiteX1" fmla="*/ 14877485 w 14877485"/>
              <a:gd name="connsiteY1" fmla="*/ 0 h 613816"/>
              <a:gd name="connsiteX2" fmla="*/ 7688862 w 14877485"/>
              <a:gd name="connsiteY2" fmla="*/ 613816 h 613816"/>
              <a:gd name="connsiteX3" fmla="*/ 0 w 14877485"/>
              <a:gd name="connsiteY3" fmla="*/ 613805 h 613816"/>
              <a:gd name="connsiteX4" fmla="*/ 5729271 w 14877485"/>
              <a:gd name="connsiteY4" fmla="*/ 0 h 613816"/>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828709 w 7718020"/>
              <a:gd name="connsiteY0" fmla="*/ 11 h 617024"/>
              <a:gd name="connsiteX1" fmla="*/ 7718020 w 7718020"/>
              <a:gd name="connsiteY1" fmla="*/ 0 h 617024"/>
              <a:gd name="connsiteX2" fmla="*/ 7688862 w 7718020"/>
              <a:gd name="connsiteY2" fmla="*/ 617024 h 617024"/>
              <a:gd name="connsiteX3" fmla="*/ 0 w 7718020"/>
              <a:gd name="connsiteY3" fmla="*/ 617013 h 617024"/>
              <a:gd name="connsiteX4" fmla="*/ 5828709 w 7718020"/>
              <a:gd name="connsiteY4" fmla="*/ 11 h 617024"/>
              <a:gd name="connsiteX0" fmla="*/ 5903286 w 7718020"/>
              <a:gd name="connsiteY0" fmla="*/ 0 h 623407"/>
              <a:gd name="connsiteX1" fmla="*/ 7718020 w 7718020"/>
              <a:gd name="connsiteY1" fmla="*/ 6383 h 623407"/>
              <a:gd name="connsiteX2" fmla="*/ 7688862 w 7718020"/>
              <a:gd name="connsiteY2" fmla="*/ 623407 h 623407"/>
              <a:gd name="connsiteX3" fmla="*/ 0 w 7718020"/>
              <a:gd name="connsiteY3" fmla="*/ 623396 h 623407"/>
              <a:gd name="connsiteX4" fmla="*/ 5903286 w 7718020"/>
              <a:gd name="connsiteY4" fmla="*/ 0 h 623407"/>
              <a:gd name="connsiteX0" fmla="*/ 5903286 w 7718020"/>
              <a:gd name="connsiteY0" fmla="*/ 0 h 620210"/>
              <a:gd name="connsiteX1" fmla="*/ 7718020 w 7718020"/>
              <a:gd name="connsiteY1" fmla="*/ 3186 h 620210"/>
              <a:gd name="connsiteX2" fmla="*/ 7688862 w 7718020"/>
              <a:gd name="connsiteY2" fmla="*/ 620210 h 620210"/>
              <a:gd name="connsiteX3" fmla="*/ 0 w 7718020"/>
              <a:gd name="connsiteY3" fmla="*/ 620199 h 620210"/>
              <a:gd name="connsiteX4" fmla="*/ 5903286 w 7718020"/>
              <a:gd name="connsiteY4" fmla="*/ 0 h 620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8020" h="620210">
                <a:moveTo>
                  <a:pt x="5903286" y="0"/>
                </a:moveTo>
                <a:lnTo>
                  <a:pt x="7718020" y="3186"/>
                </a:lnTo>
                <a:cubicBezTo>
                  <a:pt x="7716615" y="207791"/>
                  <a:pt x="7690267" y="415605"/>
                  <a:pt x="7688862" y="620210"/>
                </a:cubicBezTo>
                <a:lnTo>
                  <a:pt x="0" y="620199"/>
                </a:lnTo>
                <a:lnTo>
                  <a:pt x="5903286"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39" name="Rectangle 17"/>
          <p:cNvSpPr/>
          <p:nvPr userDrawn="1"/>
        </p:nvSpPr>
        <p:spPr>
          <a:xfrm rot="10800000">
            <a:off x="0" y="6248386"/>
            <a:ext cx="170008"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buClrTx/>
              <a:buFontTx/>
              <a:buNone/>
            </a:pPr>
            <a:endParaRPr lang="en-US">
              <a:solidFill>
                <a:srgbClr val="FFFFFF"/>
              </a:solidFill>
            </a:endParaRPr>
          </a:p>
        </p:txBody>
      </p:sp>
      <p:sp>
        <p:nvSpPr>
          <p:cNvPr id="44" name="Text Placeholder 29"/>
          <p:cNvSpPr>
            <a:spLocks noGrp="1"/>
          </p:cNvSpPr>
          <p:nvPr>
            <p:ph type="body" sz="quarter" idx="20" hasCustomPrompt="1"/>
          </p:nvPr>
        </p:nvSpPr>
        <p:spPr>
          <a:xfrm>
            <a:off x="2895600" y="2057400"/>
            <a:ext cx="5791200" cy="3962400"/>
          </a:xfrm>
        </p:spPr>
        <p:txBody>
          <a:bodyPr numCol="1" spcCol="411480">
            <a:noAutofit/>
          </a:bodyPr>
          <a:lstStyle>
            <a:lvl1pPr marL="0" marR="0" indent="0" algn="l" defTabSz="914400" rtl="0" eaLnBrk="1" fontAlgn="auto" latinLnBrk="0" hangingPunct="1">
              <a:lnSpc>
                <a:spcPct val="110000"/>
              </a:lnSpc>
              <a:spcBef>
                <a:spcPct val="20000"/>
              </a:spcBef>
              <a:spcAft>
                <a:spcPts val="0"/>
              </a:spcAft>
              <a:buClrTx/>
              <a:buSzTx/>
              <a:buFont typeface="Arial" charset="0"/>
              <a:buNone/>
              <a:tabLst/>
              <a:defRPr sz="1600" baseline="0">
                <a:solidFill>
                  <a:srgbClr val="006EB7"/>
                </a:solidFill>
              </a:defRPr>
            </a:lvl1pPr>
          </a:lstStyle>
          <a:p>
            <a:r>
              <a:rPr lang="en-US" sz="1400" dirty="0" smtClean="0">
                <a:latin typeface="Arial" panose="020B0604020202020204" pitchFamily="34" charset="0"/>
                <a:cs typeface="Arial" panose="020B0604020202020204" pitchFamily="34" charset="0"/>
              </a:rPr>
              <a:t>One column of text. Lorem ipsum dolor sit </a:t>
            </a:r>
            <a:r>
              <a:rPr lang="en-US" sz="1400" dirty="0" err="1" smtClean="0">
                <a:latin typeface="Arial" panose="020B0604020202020204" pitchFamily="34" charset="0"/>
                <a:cs typeface="Arial" panose="020B0604020202020204" pitchFamily="34" charset="0"/>
              </a:rPr>
              <a:t>amet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consectetur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adipiscing</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elit</a:t>
            </a:r>
            <a:r>
              <a:rPr lang="en-US" sz="1400" dirty="0" smtClean="0">
                <a:latin typeface="Arial" panose="020B0604020202020204" pitchFamily="34" charset="0"/>
                <a:cs typeface="Arial" panose="020B0604020202020204" pitchFamily="34" charset="0"/>
              </a:rPr>
              <a:t>. Nam </a:t>
            </a:r>
            <a:r>
              <a:rPr lang="en-US" sz="1400" dirty="0" err="1" smtClean="0">
                <a:latin typeface="Arial" panose="020B0604020202020204" pitchFamily="34" charset="0"/>
                <a:cs typeface="Arial" panose="020B0604020202020204" pitchFamily="34" charset="0"/>
              </a:rPr>
              <a:t>efficitur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erat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eget</a:t>
            </a:r>
            <a:r>
              <a:rPr lang="en-US" sz="1400" dirty="0" smtClean="0">
                <a:latin typeface="Arial" panose="020B0604020202020204" pitchFamily="34" charset="0"/>
                <a:cs typeface="Arial" panose="020B0604020202020204" pitchFamily="34" charset="0"/>
              </a:rPr>
              <a:t> ante </a:t>
            </a:r>
            <a:r>
              <a:rPr lang="en-US" sz="1400" dirty="0" err="1" smtClean="0">
                <a:latin typeface="Arial" panose="020B0604020202020204" pitchFamily="34" charset="0"/>
                <a:cs typeface="Arial" panose="020B0604020202020204" pitchFamily="34" charset="0"/>
              </a:rPr>
              <a:t>pulvinar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fermentum</a:t>
            </a:r>
            <a:r>
              <a:rPr lang="en-US" sz="1400" dirty="0" smtClean="0">
                <a:latin typeface="Arial" panose="020B0604020202020204" pitchFamily="34" charset="0"/>
                <a:cs typeface="Arial" panose="020B0604020202020204" pitchFamily="34" charset="0"/>
              </a:rPr>
              <a:t>. Nam </a:t>
            </a:r>
            <a:r>
              <a:rPr lang="en-US" sz="1400" dirty="0" err="1" smtClean="0">
                <a:latin typeface="Arial" panose="020B0604020202020204" pitchFamily="34" charset="0"/>
                <a:cs typeface="Arial" panose="020B0604020202020204" pitchFamily="34" charset="0"/>
              </a:rPr>
              <a:t>convallis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elementum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mattis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Sed</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varius</a:t>
            </a:r>
            <a:r>
              <a:rPr lang="en-US" sz="1400" dirty="0" smtClean="0">
                <a:latin typeface="Arial" panose="020B0604020202020204" pitchFamily="34" charset="0"/>
                <a:cs typeface="Arial" panose="020B0604020202020204" pitchFamily="34" charset="0"/>
              </a:rPr>
              <a:t> in </a:t>
            </a:r>
            <a:r>
              <a:rPr lang="en-US" sz="1400" dirty="0" err="1" smtClean="0">
                <a:latin typeface="Arial" panose="020B0604020202020204" pitchFamily="34" charset="0"/>
                <a:cs typeface="Arial" panose="020B0604020202020204" pitchFamily="34" charset="0"/>
              </a:rPr>
              <a:t>lectus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ut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vestibulum</a:t>
            </a:r>
            <a:r>
              <a:rPr lang="en-US" sz="1400" dirty="0" smtClean="0">
                <a:latin typeface="Arial" panose="020B0604020202020204" pitchFamily="34" charset="0"/>
                <a:cs typeface="Arial" panose="020B0604020202020204" pitchFamily="34" charset="0"/>
              </a:rPr>
              <a:t>. </a:t>
            </a:r>
          </a:p>
          <a:p>
            <a:endParaRPr lang="en-US" sz="1400" dirty="0" smtClean="0">
              <a:latin typeface="Arial" panose="020B0604020202020204" pitchFamily="34" charset="0"/>
              <a:cs typeface="Arial" panose="020B0604020202020204" pitchFamily="34" charset="0"/>
            </a:endParaRPr>
          </a:p>
          <a:p>
            <a:r>
              <a:rPr lang="en-US" sz="1400" dirty="0" err="1" smtClean="0">
                <a:latin typeface="Arial" panose="020B0604020202020204" pitchFamily="34" charset="0"/>
                <a:cs typeface="Arial" panose="020B0604020202020204" pitchFamily="34" charset="0"/>
              </a:rPr>
              <a:t>Aliquam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erat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volutpat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Fusce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ultricies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risus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eleifend</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varius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consequat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erat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odio</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dignissim</a:t>
            </a:r>
            <a:r>
              <a:rPr lang="en-US" sz="1400" dirty="0" smtClean="0">
                <a:latin typeface="Arial" panose="020B0604020202020204" pitchFamily="34" charset="0"/>
                <a:cs typeface="Arial" panose="020B0604020202020204" pitchFamily="34" charset="0"/>
              </a:rPr>
              <a:t>, et </a:t>
            </a:r>
            <a:r>
              <a:rPr lang="en-US" sz="1400" dirty="0" err="1" smtClean="0">
                <a:latin typeface="Arial" panose="020B0604020202020204" pitchFamily="34" charset="0"/>
                <a:cs typeface="Arial" panose="020B0604020202020204" pitchFamily="34" charset="0"/>
              </a:rPr>
              <a:t>bibendum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velit</a:t>
            </a:r>
            <a:r>
              <a:rPr lang="en-US" sz="1400" dirty="0" smtClean="0">
                <a:latin typeface="Arial" panose="020B0604020202020204" pitchFamily="34" charset="0"/>
                <a:cs typeface="Arial" panose="020B0604020202020204" pitchFamily="34" charset="0"/>
              </a:rPr>
              <a:t> et </a:t>
            </a:r>
            <a:r>
              <a:rPr lang="en-US" sz="1400" dirty="0" err="1" smtClean="0">
                <a:latin typeface="Arial" panose="020B0604020202020204" pitchFamily="34" charset="0"/>
                <a:cs typeface="Arial" panose="020B0604020202020204" pitchFamily="34" charset="0"/>
              </a:rPr>
              <a:t>ipsum</a:t>
            </a:r>
            <a:r>
              <a:rPr lang="en-US" sz="1400" dirty="0" smtClean="0">
                <a:latin typeface="Arial" panose="020B0604020202020204" pitchFamily="34" charset="0"/>
                <a:cs typeface="Arial" panose="020B0604020202020204" pitchFamily="34" charset="0"/>
              </a:rPr>
              <a:t>. In </a:t>
            </a:r>
            <a:r>
              <a:rPr lang="en-US" sz="1400" dirty="0" err="1" smtClean="0">
                <a:latin typeface="Arial" panose="020B0604020202020204" pitchFamily="34" charset="0"/>
                <a:cs typeface="Arial" panose="020B0604020202020204" pitchFamily="34" charset="0"/>
              </a:rPr>
              <a:t>consequat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nibh</a:t>
            </a:r>
            <a:r>
              <a:rPr lang="en-US" sz="1400" dirty="0" smtClean="0">
                <a:latin typeface="Arial" panose="020B0604020202020204" pitchFamily="34" charset="0"/>
                <a:cs typeface="Arial" panose="020B0604020202020204" pitchFamily="34" charset="0"/>
              </a:rPr>
              <a:t> ac </a:t>
            </a:r>
            <a:r>
              <a:rPr lang="en-US" sz="1400" dirty="0" err="1" smtClean="0">
                <a:latin typeface="Arial" panose="020B0604020202020204" pitchFamily="34" charset="0"/>
                <a:cs typeface="Arial" panose="020B0604020202020204" pitchFamily="34" charset="0"/>
              </a:rPr>
              <a:t>condimentum</a:t>
            </a:r>
            <a:r>
              <a:rPr lang="en-US" sz="1400" dirty="0" smtClean="0">
                <a:latin typeface="Arial" panose="020B0604020202020204" pitchFamily="34" charset="0"/>
                <a:cs typeface="Arial" panose="020B0604020202020204" pitchFamily="34" charset="0"/>
              </a:rPr>
              <a:t> gravida. </a:t>
            </a:r>
            <a:r>
              <a:rPr lang="en-US" sz="1400" dirty="0" err="1" smtClean="0">
                <a:latin typeface="Arial" panose="020B0604020202020204" pitchFamily="34" charset="0"/>
                <a:cs typeface="Arial" panose="020B0604020202020204" pitchFamily="34" charset="0"/>
              </a:rPr>
              <a:t>Suspendisse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ultrices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pulvinar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tincidunt</a:t>
            </a:r>
            <a:r>
              <a:rPr lang="en-US" sz="1400" dirty="0" smtClean="0">
                <a:latin typeface="Arial" panose="020B0604020202020204" pitchFamily="34" charset="0"/>
                <a:cs typeface="Arial" panose="020B0604020202020204" pitchFamily="34" charset="0"/>
              </a:rPr>
              <a:t>. </a:t>
            </a:r>
          </a:p>
        </p:txBody>
      </p:sp>
      <p:sp>
        <p:nvSpPr>
          <p:cNvPr id="15" name="Text Placeholder 4"/>
          <p:cNvSpPr>
            <a:spLocks noGrp="1"/>
          </p:cNvSpPr>
          <p:nvPr>
            <p:ph type="body" sz="quarter" idx="19" hasCustomPrompt="1"/>
          </p:nvPr>
        </p:nvSpPr>
        <p:spPr>
          <a:xfrm>
            <a:off x="228600" y="2057386"/>
            <a:ext cx="1981200" cy="2667014"/>
          </a:xfrm>
        </p:spPr>
        <p:txBody>
          <a:bodyPr>
            <a:normAutofit/>
          </a:bodyPr>
          <a:lstStyle>
            <a:lvl1pPr marL="0" indent="0">
              <a:buNone/>
              <a:defRPr sz="2000" b="1" i="0">
                <a:solidFill>
                  <a:schemeClr val="bg1"/>
                </a:solidFill>
                <a:latin typeface="Arial" charset="0"/>
                <a:ea typeface="Arial" charset="0"/>
                <a:cs typeface="Arial" charset="0"/>
              </a:defRPr>
            </a:lvl1pPr>
          </a:lstStyle>
          <a:p>
            <a:r>
              <a:rPr lang="en-US" dirty="0" smtClean="0"/>
              <a:t>Subtitle or fact or quote here.</a:t>
            </a:r>
            <a:endParaRPr lang="en-US" dirty="0"/>
          </a:p>
        </p:txBody>
      </p:sp>
      <p:sp>
        <p:nvSpPr>
          <p:cNvPr id="18" name="Slide Number Placeholder 9"/>
          <p:cNvSpPr>
            <a:spLocks noGrp="1"/>
          </p:cNvSpPr>
          <p:nvPr>
            <p:ph type="sldNum" sz="quarter" idx="4"/>
          </p:nvPr>
        </p:nvSpPr>
        <p:spPr>
          <a:xfrm>
            <a:off x="8248650" y="6356350"/>
            <a:ext cx="438150" cy="365125"/>
          </a:xfrm>
          <a:prstGeom prst="rect">
            <a:avLst/>
          </a:prstGeom>
        </p:spPr>
        <p:txBody>
          <a:bodyPr vert="horz" lIns="91440" tIns="45720" rIns="91440" bIns="45720" rtlCol="0" anchor="ctr"/>
          <a:lstStyle>
            <a:lvl1pPr algn="r">
              <a:defRPr sz="1000">
                <a:solidFill>
                  <a:schemeClr val="accent1"/>
                </a:solidFill>
              </a:defRPr>
            </a:lvl1pPr>
          </a:lstStyle>
          <a:p>
            <a:fld id="{54105720-E786-164F-AE36-9EBC2F8CA2D8}" type="slidenum">
              <a:rPr lang="en-US" smtClean="0">
                <a:solidFill>
                  <a:srgbClr val="95A53E"/>
                </a:solidFill>
              </a:rPr>
              <a:pPr/>
              <a:t>‹#›</a:t>
            </a:fld>
            <a:endParaRPr lang="en-US" dirty="0">
              <a:solidFill>
                <a:srgbClr val="95A53E"/>
              </a:solidFill>
            </a:endParaRPr>
          </a:p>
        </p:txBody>
      </p:sp>
      <p:sp>
        <p:nvSpPr>
          <p:cNvPr id="3" name="TextBox 2"/>
          <p:cNvSpPr txBox="1"/>
          <p:nvPr userDrawn="1"/>
        </p:nvSpPr>
        <p:spPr>
          <a:xfrm>
            <a:off x="3308888" y="6447295"/>
            <a:ext cx="914400" cy="914400"/>
          </a:xfrm>
          <a:prstGeom prst="rect">
            <a:avLst/>
          </a:prstGeom>
        </p:spPr>
        <p:txBody>
          <a:bodyPr vert="horz" wrap="none" lIns="91440" tIns="45720" rIns="91440" bIns="45720" rtlCol="0" anchor="ctr">
            <a:noAutofit/>
          </a:bodyPr>
          <a:lstStyle/>
          <a:p>
            <a:pPr eaLnBrk="1" fontAlgn="auto" hangingPunct="1">
              <a:spcBef>
                <a:spcPts val="0"/>
              </a:spcBef>
              <a:spcAft>
                <a:spcPts val="0"/>
              </a:spcAft>
              <a:buClrTx/>
              <a:buFontTx/>
              <a:buNone/>
            </a:pPr>
            <a:endParaRPr lang="en-US" dirty="0" smtClean="0">
              <a:solidFill>
                <a:srgbClr val="1F6CA7"/>
              </a:solidFill>
              <a:latin typeface="Arial"/>
            </a:endParaRPr>
          </a:p>
        </p:txBody>
      </p:sp>
      <p:sp>
        <p:nvSpPr>
          <p:cNvPr id="19" name="Footer Placeholder 8"/>
          <p:cNvSpPr txBox="1">
            <a:spLocks/>
          </p:cNvSpPr>
          <p:nvPr userDrawn="1"/>
        </p:nvSpPr>
        <p:spPr>
          <a:xfrm>
            <a:off x="6238068" y="6356350"/>
            <a:ext cx="1781981"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buClrTx/>
              <a:buFontTx/>
              <a:buNone/>
            </a:pPr>
            <a:r>
              <a:rPr lang="en-US" dirty="0" smtClean="0">
                <a:solidFill>
                  <a:srgbClr val="95A53E"/>
                </a:solidFill>
              </a:rPr>
              <a:t>  Portland General Electric</a:t>
            </a:r>
            <a:endParaRPr lang="en-US" dirty="0">
              <a:solidFill>
                <a:srgbClr val="95A53E"/>
              </a:solidFill>
            </a:endParaRPr>
          </a:p>
        </p:txBody>
      </p:sp>
    </p:spTree>
    <p:extLst>
      <p:ext uri="{BB962C8B-B14F-4D97-AF65-F5344CB8AC3E}">
        <p14:creationId xmlns:p14="http://schemas.microsoft.com/office/powerpoint/2010/main" val="3774933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plit Text 2">
    <p:spTree>
      <p:nvGrpSpPr>
        <p:cNvPr id="1" name=""/>
        <p:cNvGrpSpPr/>
        <p:nvPr/>
      </p:nvGrpSpPr>
      <p:grpSpPr>
        <a:xfrm>
          <a:off x="0" y="0"/>
          <a:ext cx="0" cy="0"/>
          <a:chOff x="0" y="0"/>
          <a:chExt cx="0" cy="0"/>
        </a:xfrm>
      </p:grpSpPr>
      <p:sp>
        <p:nvSpPr>
          <p:cNvPr id="9" name="Rectangle 8"/>
          <p:cNvSpPr/>
          <p:nvPr userDrawn="1"/>
        </p:nvSpPr>
        <p:spPr>
          <a:xfrm>
            <a:off x="4572000" y="0"/>
            <a:ext cx="4572000" cy="6858000"/>
          </a:xfrm>
          <a:prstGeom prst="rect">
            <a:avLst/>
          </a:prstGeom>
          <a:solidFill>
            <a:srgbClr val="006E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38" name="Rectangle 37"/>
          <p:cNvSpPr/>
          <p:nvPr userDrawn="1"/>
        </p:nvSpPr>
        <p:spPr>
          <a:xfrm>
            <a:off x="-16152" y="-1"/>
            <a:ext cx="4588152" cy="29717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17" name="Title 1"/>
          <p:cNvSpPr>
            <a:spLocks noGrp="1"/>
          </p:cNvSpPr>
          <p:nvPr>
            <p:ph type="title"/>
          </p:nvPr>
        </p:nvSpPr>
        <p:spPr>
          <a:xfrm>
            <a:off x="381000" y="457200"/>
            <a:ext cx="3733800" cy="1143000"/>
          </a:xfrm>
        </p:spPr>
        <p:txBody>
          <a:bodyPr anchor="t">
            <a:noAutofit/>
          </a:bodyPr>
          <a:lstStyle>
            <a:lvl1pPr>
              <a:defRPr sz="3200" b="1" i="0">
                <a:solidFill>
                  <a:schemeClr val="bg1"/>
                </a:solidFill>
                <a:latin typeface="Arial" charset="0"/>
                <a:ea typeface="Arial" charset="0"/>
                <a:cs typeface="Arial" charset="0"/>
              </a:defRPr>
            </a:lvl1pPr>
          </a:lstStyle>
          <a:p>
            <a:r>
              <a:rPr lang="en-US" dirty="0" smtClean="0"/>
              <a:t>Click to edit Master title style</a:t>
            </a:r>
            <a:endParaRPr lang="en-US" dirty="0"/>
          </a:p>
        </p:txBody>
      </p:sp>
      <p:sp>
        <p:nvSpPr>
          <p:cNvPr id="21" name="Text Placeholder 2"/>
          <p:cNvSpPr>
            <a:spLocks noGrp="1"/>
          </p:cNvSpPr>
          <p:nvPr>
            <p:ph type="body" sz="quarter" idx="16"/>
          </p:nvPr>
        </p:nvSpPr>
        <p:spPr>
          <a:xfrm>
            <a:off x="381000" y="3276600"/>
            <a:ext cx="3733800" cy="3048000"/>
          </a:xfrm>
        </p:spPr>
        <p:txBody>
          <a:bodyPr/>
          <a:lstStyle>
            <a:lvl1pPr>
              <a:defRPr>
                <a:solidFill>
                  <a:schemeClr val="tx1"/>
                </a:solidFill>
              </a:defRPr>
            </a:lvl1pPr>
          </a:lstStyle>
          <a:p>
            <a:r>
              <a:rPr lang="en-US" dirty="0" smtClean="0"/>
              <a:t>Page text here.</a:t>
            </a:r>
            <a:endParaRPr lang="en-US" dirty="0"/>
          </a:p>
        </p:txBody>
      </p:sp>
      <p:sp>
        <p:nvSpPr>
          <p:cNvPr id="22" name="Text Placeholder 4"/>
          <p:cNvSpPr>
            <a:spLocks noGrp="1"/>
          </p:cNvSpPr>
          <p:nvPr>
            <p:ph type="body" sz="quarter" idx="19"/>
          </p:nvPr>
        </p:nvSpPr>
        <p:spPr>
          <a:xfrm>
            <a:off x="381000" y="1752600"/>
            <a:ext cx="3733800" cy="838200"/>
          </a:xfrm>
        </p:spPr>
        <p:txBody>
          <a:bodyPr>
            <a:normAutofit/>
          </a:bodyPr>
          <a:lstStyle>
            <a:lvl1pPr marL="0" indent="0">
              <a:buNone/>
              <a:defRPr sz="1800" b="0" i="0">
                <a:solidFill>
                  <a:schemeClr val="bg1"/>
                </a:solidFill>
                <a:latin typeface="Arial" charset="0"/>
                <a:ea typeface="Arial" charset="0"/>
                <a:cs typeface="Arial" charset="0"/>
              </a:defRPr>
            </a:lvl1pPr>
          </a:lstStyle>
          <a:p>
            <a:r>
              <a:rPr lang="en-US" dirty="0" smtClean="0"/>
              <a:t>Page subtitle or intro text can go here.</a:t>
            </a:r>
            <a:endParaRPr lang="en-US" dirty="0"/>
          </a:p>
        </p:txBody>
      </p:sp>
      <p:sp>
        <p:nvSpPr>
          <p:cNvPr id="29" name="Text Placeholder 6"/>
          <p:cNvSpPr>
            <a:spLocks noGrp="1"/>
          </p:cNvSpPr>
          <p:nvPr>
            <p:ph type="body" sz="quarter" idx="11"/>
          </p:nvPr>
        </p:nvSpPr>
        <p:spPr>
          <a:xfrm>
            <a:off x="6019800" y="457200"/>
            <a:ext cx="2590800" cy="304799"/>
          </a:xfrm>
        </p:spPr>
        <p:txBody>
          <a:bodyPr>
            <a:normAutofit fontScale="92500" lnSpcReduction="20000"/>
          </a:bodyPr>
          <a:lstStyle>
            <a:lvl1pPr marL="0" indent="0">
              <a:buNone/>
              <a:defRPr b="1" i="0">
                <a:solidFill>
                  <a:schemeClr val="bg1"/>
                </a:solidFill>
                <a:latin typeface="Arial" charset="0"/>
                <a:ea typeface="Arial" charset="0"/>
                <a:cs typeface="Arial" charset="0"/>
              </a:defRPr>
            </a:lvl1pPr>
          </a:lstStyle>
          <a:p>
            <a:r>
              <a:rPr lang="en-US" dirty="0" smtClean="0"/>
              <a:t>Title</a:t>
            </a:r>
            <a:endParaRPr lang="en-US" dirty="0"/>
          </a:p>
        </p:txBody>
      </p:sp>
      <p:sp>
        <p:nvSpPr>
          <p:cNvPr id="30" name="Text Placeholder 8"/>
          <p:cNvSpPr>
            <a:spLocks noGrp="1"/>
          </p:cNvSpPr>
          <p:nvPr>
            <p:ph type="body" sz="quarter" idx="20"/>
          </p:nvPr>
        </p:nvSpPr>
        <p:spPr>
          <a:xfrm>
            <a:off x="6019800" y="2590801"/>
            <a:ext cx="2590800" cy="304799"/>
          </a:xfrm>
        </p:spPr>
        <p:txBody>
          <a:bodyPr>
            <a:normAutofit fontScale="92500" lnSpcReduction="20000"/>
          </a:bodyPr>
          <a:lstStyle>
            <a:lvl1pPr marL="0" indent="0">
              <a:buNone/>
              <a:defRPr b="1" i="0">
                <a:solidFill>
                  <a:schemeClr val="bg1"/>
                </a:solidFill>
                <a:latin typeface="Arial" charset="0"/>
                <a:ea typeface="Arial" charset="0"/>
                <a:cs typeface="Arial" charset="0"/>
              </a:defRPr>
            </a:lvl1pPr>
          </a:lstStyle>
          <a:p>
            <a:r>
              <a:rPr lang="en-US" dirty="0" smtClean="0"/>
              <a:t>Title</a:t>
            </a:r>
            <a:endParaRPr lang="en-US" dirty="0"/>
          </a:p>
        </p:txBody>
      </p:sp>
      <p:sp>
        <p:nvSpPr>
          <p:cNvPr id="31" name="Text Placeholder 10"/>
          <p:cNvSpPr>
            <a:spLocks noGrp="1"/>
          </p:cNvSpPr>
          <p:nvPr>
            <p:ph type="body" sz="quarter" idx="18"/>
          </p:nvPr>
        </p:nvSpPr>
        <p:spPr>
          <a:xfrm>
            <a:off x="6019800" y="4648201"/>
            <a:ext cx="2590800" cy="304799"/>
          </a:xfrm>
        </p:spPr>
        <p:txBody>
          <a:bodyPr>
            <a:normAutofit fontScale="92500" lnSpcReduction="20000"/>
          </a:bodyPr>
          <a:lstStyle>
            <a:lvl1pPr marL="0" indent="0">
              <a:buNone/>
              <a:defRPr b="1" i="0">
                <a:solidFill>
                  <a:schemeClr val="bg1"/>
                </a:solidFill>
                <a:latin typeface="Arial" charset="0"/>
                <a:ea typeface="Arial" charset="0"/>
                <a:cs typeface="Arial" charset="0"/>
              </a:defRPr>
            </a:lvl1pPr>
          </a:lstStyle>
          <a:p>
            <a:r>
              <a:rPr lang="en-US" dirty="0" smtClean="0"/>
              <a:t>Title</a:t>
            </a:r>
            <a:endParaRPr lang="en-US" dirty="0"/>
          </a:p>
        </p:txBody>
      </p:sp>
      <p:sp>
        <p:nvSpPr>
          <p:cNvPr id="32" name="Text Placeholder 11"/>
          <p:cNvSpPr>
            <a:spLocks noGrp="1"/>
          </p:cNvSpPr>
          <p:nvPr>
            <p:ph type="body" sz="quarter" idx="21"/>
          </p:nvPr>
        </p:nvSpPr>
        <p:spPr>
          <a:xfrm>
            <a:off x="6019800" y="2895600"/>
            <a:ext cx="2590800" cy="1295400"/>
          </a:xfrm>
        </p:spPr>
        <p:txBody>
          <a:bodyPr/>
          <a:lstStyle>
            <a:lvl1pPr marL="0" indent="0">
              <a:buNone/>
              <a:defRPr>
                <a:solidFill>
                  <a:schemeClr val="bg1"/>
                </a:solidFill>
              </a:defRPr>
            </a:lvl1pPr>
          </a:lstStyle>
          <a:p>
            <a:r>
              <a:rPr lang="en-US" dirty="0"/>
              <a:t>Text to describe the chart or </a:t>
            </a:r>
            <a:r>
              <a:rPr lang="en-US" dirty="0" smtClean="0"/>
              <a:t>image </a:t>
            </a:r>
            <a:r>
              <a:rPr lang="en-US" dirty="0"/>
              <a:t>to the left.</a:t>
            </a:r>
          </a:p>
        </p:txBody>
      </p:sp>
      <p:sp>
        <p:nvSpPr>
          <p:cNvPr id="33" name="Text Placeholder 12"/>
          <p:cNvSpPr>
            <a:spLocks noGrp="1"/>
          </p:cNvSpPr>
          <p:nvPr>
            <p:ph type="body" sz="quarter" idx="22"/>
          </p:nvPr>
        </p:nvSpPr>
        <p:spPr>
          <a:xfrm>
            <a:off x="6019800" y="4953000"/>
            <a:ext cx="2590800" cy="1295400"/>
          </a:xfrm>
        </p:spPr>
        <p:txBody>
          <a:bodyPr/>
          <a:lstStyle>
            <a:lvl1pPr marL="0" indent="0">
              <a:buNone/>
              <a:defRPr>
                <a:solidFill>
                  <a:schemeClr val="bg1"/>
                </a:solidFill>
              </a:defRPr>
            </a:lvl1pPr>
          </a:lstStyle>
          <a:p>
            <a:r>
              <a:rPr lang="en-US"/>
              <a:t>Text to describe the chart or image to the left.</a:t>
            </a:r>
            <a:endParaRPr lang="en-US" dirty="0"/>
          </a:p>
        </p:txBody>
      </p:sp>
      <p:sp>
        <p:nvSpPr>
          <p:cNvPr id="34" name="Text Placeholder 13"/>
          <p:cNvSpPr>
            <a:spLocks noGrp="1"/>
          </p:cNvSpPr>
          <p:nvPr>
            <p:ph type="body" sz="quarter" idx="23"/>
          </p:nvPr>
        </p:nvSpPr>
        <p:spPr>
          <a:xfrm>
            <a:off x="6019800" y="761999"/>
            <a:ext cx="2590800" cy="1295400"/>
          </a:xfrm>
        </p:spPr>
        <p:txBody>
          <a:bodyPr/>
          <a:lstStyle>
            <a:lvl1pPr marL="0" indent="0">
              <a:buNone/>
              <a:defRPr>
                <a:solidFill>
                  <a:schemeClr val="bg1"/>
                </a:solidFill>
              </a:defRPr>
            </a:lvl1pPr>
          </a:lstStyle>
          <a:p>
            <a:r>
              <a:rPr lang="en-US" dirty="0" smtClean="0"/>
              <a:t>Text to describe the chart or image to the left.</a:t>
            </a:r>
            <a:endParaRPr lang="en-US" dirty="0"/>
          </a:p>
        </p:txBody>
      </p:sp>
      <p:sp>
        <p:nvSpPr>
          <p:cNvPr id="39" name="Picture Placeholder 9"/>
          <p:cNvSpPr>
            <a:spLocks noGrp="1"/>
          </p:cNvSpPr>
          <p:nvPr>
            <p:ph type="pic" sz="quarter" idx="24"/>
          </p:nvPr>
        </p:nvSpPr>
        <p:spPr>
          <a:xfrm>
            <a:off x="4876800" y="457200"/>
            <a:ext cx="914400" cy="889874"/>
          </a:xfrm>
        </p:spPr>
        <p:txBody>
          <a:bodyPr anchor="ctr" anchorCtr="1"/>
          <a:lstStyle>
            <a:lvl1pPr marL="0" indent="0">
              <a:buNone/>
              <a:defRPr/>
            </a:lvl1pPr>
          </a:lstStyle>
          <a:p>
            <a:endParaRPr lang="en-US" dirty="0"/>
          </a:p>
        </p:txBody>
      </p:sp>
      <p:sp>
        <p:nvSpPr>
          <p:cNvPr id="23" name="Picture Placeholder 9"/>
          <p:cNvSpPr>
            <a:spLocks noGrp="1"/>
          </p:cNvSpPr>
          <p:nvPr>
            <p:ph type="pic" sz="quarter" idx="25"/>
          </p:nvPr>
        </p:nvSpPr>
        <p:spPr>
          <a:xfrm>
            <a:off x="4876800" y="2586594"/>
            <a:ext cx="914400" cy="889874"/>
          </a:xfrm>
        </p:spPr>
        <p:txBody>
          <a:bodyPr anchor="ctr" anchorCtr="1"/>
          <a:lstStyle>
            <a:lvl1pPr marL="0" indent="0">
              <a:buNone/>
              <a:defRPr/>
            </a:lvl1pPr>
          </a:lstStyle>
          <a:p>
            <a:endParaRPr lang="en-US" dirty="0"/>
          </a:p>
        </p:txBody>
      </p:sp>
      <p:sp>
        <p:nvSpPr>
          <p:cNvPr id="24" name="Picture Placeholder 9"/>
          <p:cNvSpPr>
            <a:spLocks noGrp="1"/>
          </p:cNvSpPr>
          <p:nvPr>
            <p:ph type="pic" sz="quarter" idx="26"/>
          </p:nvPr>
        </p:nvSpPr>
        <p:spPr>
          <a:xfrm>
            <a:off x="4876800" y="4648201"/>
            <a:ext cx="914400" cy="889874"/>
          </a:xfrm>
        </p:spPr>
        <p:txBody>
          <a:bodyPr anchor="ctr" anchorCtr="1"/>
          <a:lstStyle>
            <a:lvl1pPr marL="0" indent="0">
              <a:buNone/>
              <a:defRPr/>
            </a:lvl1pPr>
          </a:lstStyle>
          <a:p>
            <a:endParaRPr lang="en-US" dirty="0"/>
          </a:p>
        </p:txBody>
      </p:sp>
      <p:sp>
        <p:nvSpPr>
          <p:cNvPr id="5" name="Slide Number Placeholder 4"/>
          <p:cNvSpPr>
            <a:spLocks noGrp="1"/>
          </p:cNvSpPr>
          <p:nvPr>
            <p:ph type="sldNum" sz="quarter" idx="28"/>
          </p:nvPr>
        </p:nvSpPr>
        <p:spPr/>
        <p:txBody>
          <a:bodyPr/>
          <a:lstStyle/>
          <a:p>
            <a:fld id="{54105720-E786-164F-AE36-9EBC2F8CA2D8}" type="slidenum">
              <a:rPr lang="en-US" smtClean="0">
                <a:solidFill>
                  <a:srgbClr val="95A53E"/>
                </a:solidFill>
              </a:rPr>
              <a:pPr/>
              <a:t>‹#›</a:t>
            </a:fld>
            <a:endParaRPr lang="en-US" dirty="0">
              <a:solidFill>
                <a:srgbClr val="95A53E"/>
              </a:solidFill>
            </a:endParaRPr>
          </a:p>
        </p:txBody>
      </p:sp>
      <p:sp>
        <p:nvSpPr>
          <p:cNvPr id="26" name="Footer Placeholder 8"/>
          <p:cNvSpPr txBox="1">
            <a:spLocks/>
          </p:cNvSpPr>
          <p:nvPr userDrawn="1"/>
        </p:nvSpPr>
        <p:spPr>
          <a:xfrm>
            <a:off x="6238068" y="6356350"/>
            <a:ext cx="1781981"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buClrTx/>
              <a:buFontTx/>
              <a:buNone/>
            </a:pPr>
            <a:r>
              <a:rPr lang="en-US" dirty="0" smtClean="0">
                <a:solidFill>
                  <a:srgbClr val="95A53E"/>
                </a:solidFill>
              </a:rPr>
              <a:t>   Portland General Electric</a:t>
            </a:r>
            <a:endParaRPr lang="en-US" dirty="0">
              <a:solidFill>
                <a:srgbClr val="95A53E"/>
              </a:solidFill>
            </a:endParaRPr>
          </a:p>
        </p:txBody>
      </p:sp>
    </p:spTree>
    <p:extLst>
      <p:ext uri="{BB962C8B-B14F-4D97-AF65-F5344CB8AC3E}">
        <p14:creationId xmlns:p14="http://schemas.microsoft.com/office/powerpoint/2010/main" val="1128982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with Sidebar 2">
    <p:spTree>
      <p:nvGrpSpPr>
        <p:cNvPr id="1" name=""/>
        <p:cNvGrpSpPr/>
        <p:nvPr/>
      </p:nvGrpSpPr>
      <p:grpSpPr>
        <a:xfrm>
          <a:off x="0" y="0"/>
          <a:ext cx="0" cy="0"/>
          <a:chOff x="0" y="0"/>
          <a:chExt cx="0" cy="0"/>
        </a:xfrm>
      </p:grpSpPr>
      <p:sp>
        <p:nvSpPr>
          <p:cNvPr id="9" name="Rectangle 8"/>
          <p:cNvSpPr/>
          <p:nvPr userDrawn="1"/>
        </p:nvSpPr>
        <p:spPr>
          <a:xfrm>
            <a:off x="-1" y="1295400"/>
            <a:ext cx="2484335" cy="5562600"/>
          </a:xfrm>
          <a:prstGeom prst="rect">
            <a:avLst/>
          </a:prstGeom>
          <a:solidFill>
            <a:srgbClr val="006E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006EB7"/>
              </a:solidFill>
            </a:endParaRPr>
          </a:p>
        </p:txBody>
      </p:sp>
      <p:sp>
        <p:nvSpPr>
          <p:cNvPr id="23" name="Rectangle 22"/>
          <p:cNvSpPr/>
          <p:nvPr userDrawn="1"/>
        </p:nvSpPr>
        <p:spPr>
          <a:xfrm>
            <a:off x="-2" y="0"/>
            <a:ext cx="9144002" cy="135189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24" name="Text Placeholder 9"/>
          <p:cNvSpPr>
            <a:spLocks noGrp="1"/>
          </p:cNvSpPr>
          <p:nvPr>
            <p:ph type="body" sz="quarter" idx="19" hasCustomPrompt="1"/>
          </p:nvPr>
        </p:nvSpPr>
        <p:spPr>
          <a:xfrm>
            <a:off x="3002280" y="3308390"/>
            <a:ext cx="5760720" cy="988578"/>
          </a:xfrm>
        </p:spPr>
        <p:txBody>
          <a:bodyPr>
            <a:normAutofit/>
          </a:bodyPr>
          <a:lstStyle>
            <a:lvl1pPr marL="0" indent="0">
              <a:buNone/>
              <a:defRPr sz="1600" baseline="0">
                <a:solidFill>
                  <a:schemeClr val="tx1"/>
                </a:solidFill>
              </a:defRPr>
            </a:lvl1pPr>
          </a:lstStyle>
          <a:p>
            <a:pPr lvl="0"/>
            <a:r>
              <a:rPr lang="en-US" dirty="0" smtClean="0"/>
              <a:t>Body</a:t>
            </a:r>
            <a:endParaRPr lang="en-US" dirty="0"/>
          </a:p>
        </p:txBody>
      </p:sp>
      <p:sp>
        <p:nvSpPr>
          <p:cNvPr id="26" name="Text Placeholder 9"/>
          <p:cNvSpPr>
            <a:spLocks noGrp="1"/>
          </p:cNvSpPr>
          <p:nvPr>
            <p:ph type="body" sz="quarter" idx="20" hasCustomPrompt="1"/>
          </p:nvPr>
        </p:nvSpPr>
        <p:spPr>
          <a:xfrm>
            <a:off x="3002280" y="4692903"/>
            <a:ext cx="5760720" cy="988577"/>
          </a:xfrm>
        </p:spPr>
        <p:txBody>
          <a:bodyPr>
            <a:normAutofit/>
          </a:bodyPr>
          <a:lstStyle>
            <a:lvl1pPr marL="0" indent="0">
              <a:buNone/>
              <a:defRPr sz="1600" baseline="0">
                <a:solidFill>
                  <a:schemeClr val="tx1"/>
                </a:solidFill>
              </a:defRPr>
            </a:lvl1pPr>
          </a:lstStyle>
          <a:p>
            <a:pPr lvl="0"/>
            <a:r>
              <a:rPr lang="en-US" dirty="0" smtClean="0"/>
              <a:t>Body</a:t>
            </a:r>
            <a:endParaRPr lang="en-US" dirty="0"/>
          </a:p>
        </p:txBody>
      </p:sp>
      <p:sp>
        <p:nvSpPr>
          <p:cNvPr id="27" name="Text Placeholder 9"/>
          <p:cNvSpPr>
            <a:spLocks noGrp="1"/>
          </p:cNvSpPr>
          <p:nvPr>
            <p:ph type="body" sz="quarter" idx="21" hasCustomPrompt="1"/>
          </p:nvPr>
        </p:nvSpPr>
        <p:spPr>
          <a:xfrm>
            <a:off x="3002280" y="1981187"/>
            <a:ext cx="5760720" cy="988577"/>
          </a:xfrm>
        </p:spPr>
        <p:txBody>
          <a:bodyPr>
            <a:normAutofit/>
          </a:bodyPr>
          <a:lstStyle>
            <a:lvl1pPr marL="0" indent="0">
              <a:buNone/>
              <a:defRPr sz="1600" baseline="0">
                <a:solidFill>
                  <a:schemeClr val="tx1"/>
                </a:solidFill>
              </a:defRPr>
            </a:lvl1pPr>
          </a:lstStyle>
          <a:p>
            <a:pPr lvl="0"/>
            <a:r>
              <a:rPr lang="en-US" dirty="0" smtClean="0"/>
              <a:t>Body</a:t>
            </a:r>
            <a:endParaRPr lang="en-US" dirty="0"/>
          </a:p>
        </p:txBody>
      </p:sp>
      <p:sp>
        <p:nvSpPr>
          <p:cNvPr id="17" name="Title 1"/>
          <p:cNvSpPr>
            <a:spLocks noGrp="1"/>
          </p:cNvSpPr>
          <p:nvPr>
            <p:ph type="title"/>
          </p:nvPr>
        </p:nvSpPr>
        <p:spPr>
          <a:xfrm>
            <a:off x="380999" y="381000"/>
            <a:ext cx="8382001" cy="914400"/>
          </a:xfrm>
        </p:spPr>
        <p:txBody>
          <a:bodyPr anchor="t">
            <a:noAutofit/>
          </a:bodyPr>
          <a:lstStyle>
            <a:lvl1pPr>
              <a:defRPr sz="4000" b="1" i="0">
                <a:solidFill>
                  <a:schemeClr val="bg1"/>
                </a:solidFill>
                <a:latin typeface="Arial" charset="0"/>
                <a:ea typeface="Arial" charset="0"/>
                <a:cs typeface="Arial" charset="0"/>
              </a:defRPr>
            </a:lvl1pPr>
          </a:lstStyle>
          <a:p>
            <a:r>
              <a:rPr lang="en-US" dirty="0" smtClean="0"/>
              <a:t>Click to edit Master title style</a:t>
            </a:r>
            <a:endParaRPr lang="en-US" dirty="0"/>
          </a:p>
        </p:txBody>
      </p:sp>
      <p:sp>
        <p:nvSpPr>
          <p:cNvPr id="20" name="Rectangle 17"/>
          <p:cNvSpPr/>
          <p:nvPr userDrawn="1"/>
        </p:nvSpPr>
        <p:spPr>
          <a:xfrm rot="10800000">
            <a:off x="0" y="6248392"/>
            <a:ext cx="2484334"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21" name="Rectangle 17"/>
          <p:cNvSpPr/>
          <p:nvPr userDrawn="1"/>
        </p:nvSpPr>
        <p:spPr>
          <a:xfrm rot="10800000">
            <a:off x="170008" y="6248394"/>
            <a:ext cx="2314327" cy="61598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8120455"/>
              <a:gd name="connsiteY0" fmla="*/ 6416 h 620232"/>
              <a:gd name="connsiteX1" fmla="*/ 18120455 w 18120455"/>
              <a:gd name="connsiteY1" fmla="*/ 0 h 620232"/>
              <a:gd name="connsiteX2" fmla="*/ 14873271 w 18120455"/>
              <a:gd name="connsiteY2" fmla="*/ 620232 h 620232"/>
              <a:gd name="connsiteX3" fmla="*/ 0 w 18120455"/>
              <a:gd name="connsiteY3" fmla="*/ 620221 h 620232"/>
              <a:gd name="connsiteX4" fmla="*/ 5729271 w 18120455"/>
              <a:gd name="connsiteY4" fmla="*/ 6416 h 62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455" h="620232">
                <a:moveTo>
                  <a:pt x="5729271" y="6416"/>
                </a:moveTo>
                <a:lnTo>
                  <a:pt x="18120455" y="0"/>
                </a:lnTo>
                <a:cubicBezTo>
                  <a:pt x="18119050" y="204605"/>
                  <a:pt x="14874676" y="415627"/>
                  <a:pt x="14873271" y="620232"/>
                </a:cubicBezTo>
                <a:lnTo>
                  <a:pt x="0" y="620221"/>
                </a:lnTo>
                <a:lnTo>
                  <a:pt x="5729271" y="6416"/>
                </a:lnTo>
                <a:close/>
              </a:path>
            </a:pathLst>
          </a:cu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22" name="Rectangle 17"/>
          <p:cNvSpPr/>
          <p:nvPr userDrawn="1"/>
        </p:nvSpPr>
        <p:spPr>
          <a:xfrm rot="10800000">
            <a:off x="0" y="6248388"/>
            <a:ext cx="985738" cy="615962"/>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4877485"/>
              <a:gd name="connsiteY0" fmla="*/ 0 h 613816"/>
              <a:gd name="connsiteX1" fmla="*/ 14877485 w 14877485"/>
              <a:gd name="connsiteY1" fmla="*/ 0 h 613816"/>
              <a:gd name="connsiteX2" fmla="*/ 7688862 w 14877485"/>
              <a:gd name="connsiteY2" fmla="*/ 613816 h 613816"/>
              <a:gd name="connsiteX3" fmla="*/ 0 w 14877485"/>
              <a:gd name="connsiteY3" fmla="*/ 613805 h 613816"/>
              <a:gd name="connsiteX4" fmla="*/ 5729271 w 14877485"/>
              <a:gd name="connsiteY4" fmla="*/ 0 h 613816"/>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828709 w 7718020"/>
              <a:gd name="connsiteY0" fmla="*/ 11 h 617024"/>
              <a:gd name="connsiteX1" fmla="*/ 7718020 w 7718020"/>
              <a:gd name="connsiteY1" fmla="*/ 0 h 617024"/>
              <a:gd name="connsiteX2" fmla="*/ 7688862 w 7718020"/>
              <a:gd name="connsiteY2" fmla="*/ 617024 h 617024"/>
              <a:gd name="connsiteX3" fmla="*/ 0 w 7718020"/>
              <a:gd name="connsiteY3" fmla="*/ 617013 h 617024"/>
              <a:gd name="connsiteX4" fmla="*/ 5828709 w 7718020"/>
              <a:gd name="connsiteY4" fmla="*/ 11 h 617024"/>
              <a:gd name="connsiteX0" fmla="*/ 5903286 w 7718020"/>
              <a:gd name="connsiteY0" fmla="*/ 0 h 623407"/>
              <a:gd name="connsiteX1" fmla="*/ 7718020 w 7718020"/>
              <a:gd name="connsiteY1" fmla="*/ 6383 h 623407"/>
              <a:gd name="connsiteX2" fmla="*/ 7688862 w 7718020"/>
              <a:gd name="connsiteY2" fmla="*/ 623407 h 623407"/>
              <a:gd name="connsiteX3" fmla="*/ 0 w 7718020"/>
              <a:gd name="connsiteY3" fmla="*/ 623396 h 623407"/>
              <a:gd name="connsiteX4" fmla="*/ 5903286 w 7718020"/>
              <a:gd name="connsiteY4" fmla="*/ 0 h 623407"/>
              <a:gd name="connsiteX0" fmla="*/ 5903286 w 7718020"/>
              <a:gd name="connsiteY0" fmla="*/ 0 h 620210"/>
              <a:gd name="connsiteX1" fmla="*/ 7718020 w 7718020"/>
              <a:gd name="connsiteY1" fmla="*/ 3186 h 620210"/>
              <a:gd name="connsiteX2" fmla="*/ 7688862 w 7718020"/>
              <a:gd name="connsiteY2" fmla="*/ 620210 h 620210"/>
              <a:gd name="connsiteX3" fmla="*/ 0 w 7718020"/>
              <a:gd name="connsiteY3" fmla="*/ 620199 h 620210"/>
              <a:gd name="connsiteX4" fmla="*/ 5903286 w 7718020"/>
              <a:gd name="connsiteY4" fmla="*/ 0 h 620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8020" h="620210">
                <a:moveTo>
                  <a:pt x="5903286" y="0"/>
                </a:moveTo>
                <a:lnTo>
                  <a:pt x="7718020" y="3186"/>
                </a:lnTo>
                <a:cubicBezTo>
                  <a:pt x="7716615" y="207791"/>
                  <a:pt x="7690267" y="415605"/>
                  <a:pt x="7688862" y="620210"/>
                </a:cubicBezTo>
                <a:lnTo>
                  <a:pt x="0" y="620199"/>
                </a:lnTo>
                <a:lnTo>
                  <a:pt x="5903286"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29" name="Rectangle 17"/>
          <p:cNvSpPr/>
          <p:nvPr userDrawn="1"/>
        </p:nvSpPr>
        <p:spPr>
          <a:xfrm rot="10800000">
            <a:off x="0" y="6248386"/>
            <a:ext cx="170008"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buClrTx/>
              <a:buFontTx/>
              <a:buNone/>
            </a:pPr>
            <a:endParaRPr lang="en-US">
              <a:solidFill>
                <a:srgbClr val="FFFFFF"/>
              </a:solidFill>
            </a:endParaRPr>
          </a:p>
        </p:txBody>
      </p:sp>
      <p:sp>
        <p:nvSpPr>
          <p:cNvPr id="33" name="Picture Placeholder 9"/>
          <p:cNvSpPr>
            <a:spLocks noGrp="1"/>
          </p:cNvSpPr>
          <p:nvPr>
            <p:ph type="pic" sz="quarter" idx="22"/>
          </p:nvPr>
        </p:nvSpPr>
        <p:spPr>
          <a:xfrm>
            <a:off x="752114" y="1981186"/>
            <a:ext cx="996696" cy="988578"/>
          </a:xfrm>
        </p:spPr>
        <p:txBody>
          <a:bodyPr anchor="ctr" anchorCtr="1"/>
          <a:lstStyle>
            <a:lvl1pPr marL="0" indent="0">
              <a:buNone/>
              <a:defRPr/>
            </a:lvl1pPr>
          </a:lstStyle>
          <a:p>
            <a:endParaRPr lang="en-US" dirty="0"/>
          </a:p>
        </p:txBody>
      </p:sp>
      <p:sp>
        <p:nvSpPr>
          <p:cNvPr id="37" name="Picture Placeholder 9"/>
          <p:cNvSpPr>
            <a:spLocks noGrp="1"/>
          </p:cNvSpPr>
          <p:nvPr>
            <p:ph type="pic" sz="quarter" idx="23"/>
          </p:nvPr>
        </p:nvSpPr>
        <p:spPr>
          <a:xfrm>
            <a:off x="755903" y="3308389"/>
            <a:ext cx="996696" cy="988578"/>
          </a:xfrm>
        </p:spPr>
        <p:txBody>
          <a:bodyPr anchor="ctr" anchorCtr="1"/>
          <a:lstStyle>
            <a:lvl1pPr marL="0" indent="0">
              <a:buNone/>
              <a:defRPr/>
            </a:lvl1pPr>
          </a:lstStyle>
          <a:p>
            <a:endParaRPr lang="en-US" dirty="0"/>
          </a:p>
        </p:txBody>
      </p:sp>
      <p:sp>
        <p:nvSpPr>
          <p:cNvPr id="38" name="Picture Placeholder 9"/>
          <p:cNvSpPr>
            <a:spLocks noGrp="1"/>
          </p:cNvSpPr>
          <p:nvPr>
            <p:ph type="pic" sz="quarter" idx="24"/>
          </p:nvPr>
        </p:nvSpPr>
        <p:spPr>
          <a:xfrm>
            <a:off x="752114" y="4692902"/>
            <a:ext cx="996696" cy="988578"/>
          </a:xfrm>
        </p:spPr>
        <p:txBody>
          <a:bodyPr anchor="ctr" anchorCtr="1"/>
          <a:lstStyle>
            <a:lvl1pPr marL="0" indent="0">
              <a:buNone/>
              <a:defRPr/>
            </a:lvl1pPr>
          </a:lstStyle>
          <a:p>
            <a:endParaRPr lang="en-US" dirty="0"/>
          </a:p>
        </p:txBody>
      </p:sp>
      <p:sp>
        <p:nvSpPr>
          <p:cNvPr id="7" name="Slide Number Placeholder 6"/>
          <p:cNvSpPr>
            <a:spLocks noGrp="1"/>
          </p:cNvSpPr>
          <p:nvPr>
            <p:ph type="sldNum" sz="quarter" idx="26"/>
          </p:nvPr>
        </p:nvSpPr>
        <p:spPr/>
        <p:txBody>
          <a:bodyPr/>
          <a:lstStyle/>
          <a:p>
            <a:fld id="{54105720-E786-164F-AE36-9EBC2F8CA2D8}" type="slidenum">
              <a:rPr lang="en-US" smtClean="0">
                <a:solidFill>
                  <a:srgbClr val="95A53E"/>
                </a:solidFill>
              </a:rPr>
              <a:pPr/>
              <a:t>‹#›</a:t>
            </a:fld>
            <a:endParaRPr lang="en-US" dirty="0">
              <a:solidFill>
                <a:srgbClr val="95A53E"/>
              </a:solidFill>
            </a:endParaRPr>
          </a:p>
        </p:txBody>
      </p:sp>
      <p:sp>
        <p:nvSpPr>
          <p:cNvPr id="2" name="TextBox 1"/>
          <p:cNvSpPr txBox="1"/>
          <p:nvPr userDrawn="1"/>
        </p:nvSpPr>
        <p:spPr>
          <a:xfrm>
            <a:off x="3580108" y="2131017"/>
            <a:ext cx="914400" cy="914400"/>
          </a:xfrm>
          <a:prstGeom prst="rect">
            <a:avLst/>
          </a:prstGeom>
        </p:spPr>
        <p:txBody>
          <a:bodyPr vert="horz" wrap="none" lIns="91440" tIns="45720" rIns="91440" bIns="45720" rtlCol="0" anchor="ctr">
            <a:noAutofit/>
          </a:bodyPr>
          <a:lstStyle/>
          <a:p>
            <a:pPr eaLnBrk="1" fontAlgn="auto" hangingPunct="1">
              <a:spcBef>
                <a:spcPts val="0"/>
              </a:spcBef>
              <a:spcAft>
                <a:spcPts val="0"/>
              </a:spcAft>
              <a:buClrTx/>
              <a:buFontTx/>
              <a:buNone/>
            </a:pPr>
            <a:endParaRPr lang="en-US" dirty="0" smtClean="0">
              <a:solidFill>
                <a:srgbClr val="1F6CA7"/>
              </a:solidFill>
              <a:latin typeface="Arial"/>
            </a:endParaRPr>
          </a:p>
        </p:txBody>
      </p:sp>
      <p:sp>
        <p:nvSpPr>
          <p:cNvPr id="28" name="Footer Placeholder 8"/>
          <p:cNvSpPr txBox="1">
            <a:spLocks/>
          </p:cNvSpPr>
          <p:nvPr userDrawn="1"/>
        </p:nvSpPr>
        <p:spPr>
          <a:xfrm>
            <a:off x="6238068" y="6356350"/>
            <a:ext cx="1781981"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buClrTx/>
              <a:buFontTx/>
              <a:buNone/>
            </a:pPr>
            <a:r>
              <a:rPr lang="en-US" dirty="0" smtClean="0">
                <a:solidFill>
                  <a:srgbClr val="95A53E"/>
                </a:solidFill>
              </a:rPr>
              <a:t>   Portland General Electric</a:t>
            </a:r>
            <a:endParaRPr lang="en-US" dirty="0">
              <a:solidFill>
                <a:srgbClr val="95A53E"/>
              </a:solidFill>
            </a:endParaRPr>
          </a:p>
        </p:txBody>
      </p:sp>
    </p:spTree>
    <p:extLst>
      <p:ext uri="{BB962C8B-B14F-4D97-AF65-F5344CB8AC3E}">
        <p14:creationId xmlns:p14="http://schemas.microsoft.com/office/powerpoint/2010/main" val="1817915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with Image ">
    <p:spTree>
      <p:nvGrpSpPr>
        <p:cNvPr id="1" name=""/>
        <p:cNvGrpSpPr/>
        <p:nvPr/>
      </p:nvGrpSpPr>
      <p:grpSpPr>
        <a:xfrm>
          <a:off x="0" y="0"/>
          <a:ext cx="0" cy="0"/>
          <a:chOff x="0" y="0"/>
          <a:chExt cx="0" cy="0"/>
        </a:xfrm>
      </p:grpSpPr>
      <p:sp>
        <p:nvSpPr>
          <p:cNvPr id="30" name="Rectangle 17"/>
          <p:cNvSpPr/>
          <p:nvPr userDrawn="1"/>
        </p:nvSpPr>
        <p:spPr>
          <a:xfrm rot="10800000">
            <a:off x="0" y="6248386"/>
            <a:ext cx="228600"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buClrTx/>
              <a:buFontTx/>
              <a:buNone/>
            </a:pPr>
            <a:endParaRPr lang="en-US">
              <a:solidFill>
                <a:srgbClr val="FFFFFF"/>
              </a:solidFill>
            </a:endParaRPr>
          </a:p>
        </p:txBody>
      </p:sp>
      <p:sp>
        <p:nvSpPr>
          <p:cNvPr id="18" name="Rectangle 17"/>
          <p:cNvSpPr/>
          <p:nvPr userDrawn="1"/>
        </p:nvSpPr>
        <p:spPr>
          <a:xfrm rot="10800000">
            <a:off x="0" y="6248392"/>
            <a:ext cx="9144000"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006E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9" name="Picture Placeholder 8"/>
          <p:cNvSpPr>
            <a:spLocks noGrp="1"/>
          </p:cNvSpPr>
          <p:nvPr>
            <p:ph type="pic" sz="quarter" idx="12" hasCustomPrompt="1"/>
          </p:nvPr>
        </p:nvSpPr>
        <p:spPr>
          <a:xfrm>
            <a:off x="4191000" y="1371591"/>
            <a:ext cx="4953000" cy="4648208"/>
          </a:xfrm>
        </p:spPr>
        <p:txBody>
          <a:bodyPr/>
          <a:lstStyle>
            <a:lvl1pPr>
              <a:defRPr>
                <a:solidFill>
                  <a:schemeClr val="tx1"/>
                </a:solidFill>
              </a:defRPr>
            </a:lvl1pPr>
          </a:lstStyle>
          <a:p>
            <a:r>
              <a:rPr lang="en-US" dirty="0" smtClean="0"/>
              <a:t>PHOTO OR CHART</a:t>
            </a:r>
            <a:endParaRPr lang="en-US" dirty="0"/>
          </a:p>
        </p:txBody>
      </p:sp>
      <p:sp>
        <p:nvSpPr>
          <p:cNvPr id="23" name="Rectangle 17"/>
          <p:cNvSpPr/>
          <p:nvPr userDrawn="1"/>
        </p:nvSpPr>
        <p:spPr>
          <a:xfrm rot="10800000">
            <a:off x="170008" y="6248394"/>
            <a:ext cx="2314327" cy="61598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8120455"/>
              <a:gd name="connsiteY0" fmla="*/ 6416 h 620232"/>
              <a:gd name="connsiteX1" fmla="*/ 18120455 w 18120455"/>
              <a:gd name="connsiteY1" fmla="*/ 0 h 620232"/>
              <a:gd name="connsiteX2" fmla="*/ 14873271 w 18120455"/>
              <a:gd name="connsiteY2" fmla="*/ 620232 h 620232"/>
              <a:gd name="connsiteX3" fmla="*/ 0 w 18120455"/>
              <a:gd name="connsiteY3" fmla="*/ 620221 h 620232"/>
              <a:gd name="connsiteX4" fmla="*/ 5729271 w 18120455"/>
              <a:gd name="connsiteY4" fmla="*/ 6416 h 62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455" h="620232">
                <a:moveTo>
                  <a:pt x="5729271" y="6416"/>
                </a:moveTo>
                <a:lnTo>
                  <a:pt x="18120455" y="0"/>
                </a:lnTo>
                <a:cubicBezTo>
                  <a:pt x="18119050" y="204605"/>
                  <a:pt x="14874676" y="415627"/>
                  <a:pt x="14873271" y="620232"/>
                </a:cubicBezTo>
                <a:lnTo>
                  <a:pt x="0" y="620221"/>
                </a:lnTo>
                <a:lnTo>
                  <a:pt x="5729271" y="6416"/>
                </a:lnTo>
                <a:close/>
              </a:path>
            </a:pathLst>
          </a:cu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25" name="Rectangle 17"/>
          <p:cNvSpPr/>
          <p:nvPr userDrawn="1"/>
        </p:nvSpPr>
        <p:spPr>
          <a:xfrm rot="10800000">
            <a:off x="0" y="6248388"/>
            <a:ext cx="985738" cy="615962"/>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4877485"/>
              <a:gd name="connsiteY0" fmla="*/ 0 h 613816"/>
              <a:gd name="connsiteX1" fmla="*/ 14877485 w 14877485"/>
              <a:gd name="connsiteY1" fmla="*/ 0 h 613816"/>
              <a:gd name="connsiteX2" fmla="*/ 7688862 w 14877485"/>
              <a:gd name="connsiteY2" fmla="*/ 613816 h 613816"/>
              <a:gd name="connsiteX3" fmla="*/ 0 w 14877485"/>
              <a:gd name="connsiteY3" fmla="*/ 613805 h 613816"/>
              <a:gd name="connsiteX4" fmla="*/ 5729271 w 14877485"/>
              <a:gd name="connsiteY4" fmla="*/ 0 h 613816"/>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828709 w 7718020"/>
              <a:gd name="connsiteY0" fmla="*/ 11 h 617024"/>
              <a:gd name="connsiteX1" fmla="*/ 7718020 w 7718020"/>
              <a:gd name="connsiteY1" fmla="*/ 0 h 617024"/>
              <a:gd name="connsiteX2" fmla="*/ 7688862 w 7718020"/>
              <a:gd name="connsiteY2" fmla="*/ 617024 h 617024"/>
              <a:gd name="connsiteX3" fmla="*/ 0 w 7718020"/>
              <a:gd name="connsiteY3" fmla="*/ 617013 h 617024"/>
              <a:gd name="connsiteX4" fmla="*/ 5828709 w 7718020"/>
              <a:gd name="connsiteY4" fmla="*/ 11 h 617024"/>
              <a:gd name="connsiteX0" fmla="*/ 5903286 w 7718020"/>
              <a:gd name="connsiteY0" fmla="*/ 0 h 623407"/>
              <a:gd name="connsiteX1" fmla="*/ 7718020 w 7718020"/>
              <a:gd name="connsiteY1" fmla="*/ 6383 h 623407"/>
              <a:gd name="connsiteX2" fmla="*/ 7688862 w 7718020"/>
              <a:gd name="connsiteY2" fmla="*/ 623407 h 623407"/>
              <a:gd name="connsiteX3" fmla="*/ 0 w 7718020"/>
              <a:gd name="connsiteY3" fmla="*/ 623396 h 623407"/>
              <a:gd name="connsiteX4" fmla="*/ 5903286 w 7718020"/>
              <a:gd name="connsiteY4" fmla="*/ 0 h 623407"/>
              <a:gd name="connsiteX0" fmla="*/ 5903286 w 7718020"/>
              <a:gd name="connsiteY0" fmla="*/ 0 h 620210"/>
              <a:gd name="connsiteX1" fmla="*/ 7718020 w 7718020"/>
              <a:gd name="connsiteY1" fmla="*/ 3186 h 620210"/>
              <a:gd name="connsiteX2" fmla="*/ 7688862 w 7718020"/>
              <a:gd name="connsiteY2" fmla="*/ 620210 h 620210"/>
              <a:gd name="connsiteX3" fmla="*/ 0 w 7718020"/>
              <a:gd name="connsiteY3" fmla="*/ 620199 h 620210"/>
              <a:gd name="connsiteX4" fmla="*/ 5903286 w 7718020"/>
              <a:gd name="connsiteY4" fmla="*/ 0 h 620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8020" h="620210">
                <a:moveTo>
                  <a:pt x="5903286" y="0"/>
                </a:moveTo>
                <a:lnTo>
                  <a:pt x="7718020" y="3186"/>
                </a:lnTo>
                <a:cubicBezTo>
                  <a:pt x="7716615" y="207791"/>
                  <a:pt x="7690267" y="415605"/>
                  <a:pt x="7688862" y="620210"/>
                </a:cubicBezTo>
                <a:lnTo>
                  <a:pt x="0" y="620199"/>
                </a:lnTo>
                <a:lnTo>
                  <a:pt x="5903286"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35" name="Text Placeholder 29"/>
          <p:cNvSpPr>
            <a:spLocks noGrp="1"/>
          </p:cNvSpPr>
          <p:nvPr>
            <p:ph type="body" sz="quarter" idx="20" hasCustomPrompt="1"/>
          </p:nvPr>
        </p:nvSpPr>
        <p:spPr>
          <a:xfrm>
            <a:off x="457200" y="2209801"/>
            <a:ext cx="3505200" cy="2971812"/>
          </a:xfrm>
        </p:spPr>
        <p:txBody>
          <a:bodyPr numCol="1" spcCol="411480">
            <a:noAutofit/>
          </a:bodyPr>
          <a:lstStyle>
            <a:lvl1pPr marL="0" marR="0" indent="0" algn="l" defTabSz="914400" rtl="0" eaLnBrk="1" fontAlgn="auto" latinLnBrk="0" hangingPunct="1">
              <a:lnSpc>
                <a:spcPct val="110000"/>
              </a:lnSpc>
              <a:spcBef>
                <a:spcPct val="20000"/>
              </a:spcBef>
              <a:spcAft>
                <a:spcPts val="0"/>
              </a:spcAft>
              <a:buClrTx/>
              <a:buSzTx/>
              <a:buFont typeface="Arial" charset="0"/>
              <a:buNone/>
              <a:tabLst/>
              <a:defRPr sz="1600" baseline="0">
                <a:solidFill>
                  <a:srgbClr val="006EB7"/>
                </a:solidFill>
              </a:defRPr>
            </a:lvl1pPr>
          </a:lstStyle>
          <a:p>
            <a:r>
              <a:rPr lang="en-US" sz="1400" dirty="0" smtClean="0">
                <a:latin typeface="Arial" panose="020B0604020202020204" pitchFamily="34" charset="0"/>
                <a:cs typeface="Arial" panose="020B0604020202020204" pitchFamily="34" charset="0"/>
              </a:rPr>
              <a:t>One column of text. Lorem ipsum dolor sit </a:t>
            </a:r>
            <a:r>
              <a:rPr lang="en-US" sz="1400" dirty="0" err="1" smtClean="0">
                <a:latin typeface="Arial" panose="020B0604020202020204" pitchFamily="34" charset="0"/>
                <a:cs typeface="Arial" panose="020B0604020202020204" pitchFamily="34" charset="0"/>
              </a:rPr>
              <a:t>amet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consectetur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adipiscing</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elit</a:t>
            </a:r>
            <a:r>
              <a:rPr lang="en-US" sz="1400" dirty="0" smtClean="0">
                <a:latin typeface="Arial" panose="020B0604020202020204" pitchFamily="34" charset="0"/>
                <a:cs typeface="Arial" panose="020B0604020202020204" pitchFamily="34" charset="0"/>
              </a:rPr>
              <a:t>. Nam </a:t>
            </a:r>
            <a:r>
              <a:rPr lang="en-US" sz="1400" dirty="0" err="1" smtClean="0">
                <a:latin typeface="Arial" panose="020B0604020202020204" pitchFamily="34" charset="0"/>
                <a:cs typeface="Arial" panose="020B0604020202020204" pitchFamily="34" charset="0"/>
              </a:rPr>
              <a:t>efficitur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erat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eget</a:t>
            </a:r>
            <a:r>
              <a:rPr lang="en-US" sz="1400" dirty="0" smtClean="0">
                <a:latin typeface="Arial" panose="020B0604020202020204" pitchFamily="34" charset="0"/>
                <a:cs typeface="Arial" panose="020B0604020202020204" pitchFamily="34" charset="0"/>
              </a:rPr>
              <a:t> ante </a:t>
            </a:r>
            <a:r>
              <a:rPr lang="en-US" sz="1400" dirty="0" err="1" smtClean="0">
                <a:latin typeface="Arial" panose="020B0604020202020204" pitchFamily="34" charset="0"/>
                <a:cs typeface="Arial" panose="020B0604020202020204" pitchFamily="34" charset="0"/>
              </a:rPr>
              <a:t>pulvinar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fermentum</a:t>
            </a:r>
            <a:r>
              <a:rPr lang="en-US" sz="1400" dirty="0" smtClean="0">
                <a:latin typeface="Arial" panose="020B0604020202020204" pitchFamily="34" charset="0"/>
                <a:cs typeface="Arial" panose="020B0604020202020204" pitchFamily="34" charset="0"/>
              </a:rPr>
              <a:t>. Nam convallis </a:t>
            </a:r>
            <a:r>
              <a:rPr lang="en-US" sz="1400" dirty="0" err="1" smtClean="0">
                <a:latin typeface="Arial" panose="020B0604020202020204" pitchFamily="34" charset="0"/>
                <a:cs typeface="Arial" panose="020B0604020202020204" pitchFamily="34" charset="0"/>
              </a:rPr>
              <a:t>elementum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mattis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Sed</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varius</a:t>
            </a:r>
            <a:r>
              <a:rPr lang="en-US" sz="1400" dirty="0" smtClean="0">
                <a:latin typeface="Arial" panose="020B0604020202020204" pitchFamily="34" charset="0"/>
                <a:cs typeface="Arial" panose="020B0604020202020204" pitchFamily="34" charset="0"/>
              </a:rPr>
              <a:t> in </a:t>
            </a:r>
            <a:r>
              <a:rPr lang="en-US" sz="1400" dirty="0" err="1" smtClean="0">
                <a:latin typeface="Arial" panose="020B0604020202020204" pitchFamily="34" charset="0"/>
                <a:cs typeface="Arial" panose="020B0604020202020204" pitchFamily="34" charset="0"/>
              </a:rPr>
              <a:t>lectus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ut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vestibulum</a:t>
            </a:r>
            <a:r>
              <a:rPr lang="en-US" sz="1400" dirty="0" smtClean="0">
                <a:latin typeface="Arial" panose="020B0604020202020204" pitchFamily="34" charset="0"/>
                <a:cs typeface="Arial" panose="020B0604020202020204" pitchFamily="34" charset="0"/>
              </a:rPr>
              <a:t>. </a:t>
            </a:r>
          </a:p>
          <a:p>
            <a:endParaRPr lang="en-US" sz="1400" dirty="0" smtClean="0">
              <a:latin typeface="Arial" panose="020B0604020202020204" pitchFamily="34" charset="0"/>
              <a:cs typeface="Arial" panose="020B0604020202020204" pitchFamily="34" charset="0"/>
            </a:endParaRPr>
          </a:p>
          <a:p>
            <a:r>
              <a:rPr lang="en-US" sz="1400" dirty="0" err="1" smtClean="0">
                <a:latin typeface="Arial" panose="020B0604020202020204" pitchFamily="34" charset="0"/>
                <a:cs typeface="Arial" panose="020B0604020202020204" pitchFamily="34" charset="0"/>
              </a:rPr>
              <a:t>Aliquam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erat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volutpat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Fusce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ultricies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risus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eleifend</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varius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consequat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erat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odio</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dignissim</a:t>
            </a:r>
            <a:r>
              <a:rPr lang="en-US" sz="1400" dirty="0" smtClean="0">
                <a:latin typeface="Arial" panose="020B0604020202020204" pitchFamily="34" charset="0"/>
                <a:cs typeface="Arial" panose="020B0604020202020204" pitchFamily="34" charset="0"/>
              </a:rPr>
              <a:t>, et </a:t>
            </a:r>
            <a:r>
              <a:rPr lang="en-US" sz="1400" dirty="0" err="1" smtClean="0">
                <a:latin typeface="Arial" panose="020B0604020202020204" pitchFamily="34" charset="0"/>
                <a:cs typeface="Arial" panose="020B0604020202020204" pitchFamily="34" charset="0"/>
              </a:rPr>
              <a:t>bibendum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velit</a:t>
            </a:r>
            <a:r>
              <a:rPr lang="en-US" sz="1400" dirty="0" smtClean="0">
                <a:latin typeface="Arial" panose="020B0604020202020204" pitchFamily="34" charset="0"/>
                <a:cs typeface="Arial" panose="020B0604020202020204" pitchFamily="34" charset="0"/>
              </a:rPr>
              <a:t> et ipsum. In </a:t>
            </a:r>
            <a:r>
              <a:rPr lang="en-US" sz="1400" dirty="0" err="1" smtClean="0">
                <a:latin typeface="Arial" panose="020B0604020202020204" pitchFamily="34" charset="0"/>
                <a:cs typeface="Arial" panose="020B0604020202020204" pitchFamily="34" charset="0"/>
              </a:rPr>
              <a:t>consequat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nibh</a:t>
            </a:r>
            <a:r>
              <a:rPr lang="en-US" sz="1400" dirty="0" smtClean="0">
                <a:latin typeface="Arial" panose="020B0604020202020204" pitchFamily="34" charset="0"/>
                <a:cs typeface="Arial" panose="020B0604020202020204" pitchFamily="34" charset="0"/>
              </a:rPr>
              <a:t> ac </a:t>
            </a:r>
            <a:r>
              <a:rPr lang="en-US" sz="1400" dirty="0" err="1" smtClean="0">
                <a:latin typeface="Arial" panose="020B0604020202020204" pitchFamily="34" charset="0"/>
                <a:cs typeface="Arial" panose="020B0604020202020204" pitchFamily="34" charset="0"/>
              </a:rPr>
              <a:t>condimentum</a:t>
            </a:r>
            <a:r>
              <a:rPr lang="en-US" sz="1400" dirty="0" smtClean="0">
                <a:latin typeface="Arial" panose="020B0604020202020204" pitchFamily="34" charset="0"/>
                <a:cs typeface="Arial" panose="020B0604020202020204" pitchFamily="34" charset="0"/>
              </a:rPr>
              <a:t> gravida. </a:t>
            </a:r>
            <a:r>
              <a:rPr lang="en-US" sz="1400" dirty="0" err="1" smtClean="0">
                <a:latin typeface="Arial" panose="020B0604020202020204" pitchFamily="34" charset="0"/>
                <a:cs typeface="Arial" panose="020B0604020202020204" pitchFamily="34" charset="0"/>
              </a:rPr>
              <a:t>Suspendisse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ultrices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pulvinar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tincidunt</a:t>
            </a:r>
            <a:r>
              <a:rPr lang="en-US" sz="1400" dirty="0" smtClean="0">
                <a:latin typeface="Arial" panose="020B0604020202020204" pitchFamily="34" charset="0"/>
                <a:cs typeface="Arial" panose="020B0604020202020204" pitchFamily="34" charset="0"/>
              </a:rPr>
              <a:t>. </a:t>
            </a:r>
          </a:p>
        </p:txBody>
      </p:sp>
      <p:sp>
        <p:nvSpPr>
          <p:cNvPr id="12" name="Title 1"/>
          <p:cNvSpPr>
            <a:spLocks noGrp="1"/>
          </p:cNvSpPr>
          <p:nvPr>
            <p:ph type="title" hasCustomPrompt="1"/>
          </p:nvPr>
        </p:nvSpPr>
        <p:spPr>
          <a:xfrm>
            <a:off x="457200" y="381000"/>
            <a:ext cx="8229600" cy="609600"/>
          </a:xfrm>
        </p:spPr>
        <p:txBody>
          <a:bodyPr>
            <a:noAutofit/>
          </a:bodyPr>
          <a:lstStyle>
            <a:lvl1pPr>
              <a:lnSpc>
                <a:spcPct val="90000"/>
              </a:lnSpc>
              <a:defRPr sz="4000" b="1" i="0">
                <a:solidFill>
                  <a:srgbClr val="006EB7"/>
                </a:solidFill>
                <a:latin typeface="Arial" charset="0"/>
                <a:ea typeface="Arial" charset="0"/>
                <a:cs typeface="Arial" charset="0"/>
              </a:defRPr>
            </a:lvl1pPr>
          </a:lstStyle>
          <a:p>
            <a:r>
              <a:rPr lang="en-US" dirty="0" smtClean="0"/>
              <a:t>Click to edit Header style</a:t>
            </a:r>
            <a:endParaRPr lang="en-US" dirty="0"/>
          </a:p>
        </p:txBody>
      </p:sp>
      <p:sp>
        <p:nvSpPr>
          <p:cNvPr id="13" name="Text Placeholder 9"/>
          <p:cNvSpPr>
            <a:spLocks noGrp="1"/>
          </p:cNvSpPr>
          <p:nvPr>
            <p:ph type="body" sz="quarter" idx="19" hasCustomPrompt="1"/>
          </p:nvPr>
        </p:nvSpPr>
        <p:spPr>
          <a:xfrm>
            <a:off x="457200" y="1391920"/>
            <a:ext cx="3505200" cy="609600"/>
          </a:xfrm>
        </p:spPr>
        <p:txBody>
          <a:bodyPr>
            <a:noAutofit/>
          </a:bodyPr>
          <a:lstStyle>
            <a:lvl1pPr marL="0" indent="0">
              <a:lnSpc>
                <a:spcPct val="80000"/>
              </a:lnSpc>
              <a:buNone/>
              <a:defRPr sz="2200" baseline="0">
                <a:solidFill>
                  <a:schemeClr val="accent1"/>
                </a:solidFill>
              </a:defRPr>
            </a:lvl1pPr>
          </a:lstStyle>
          <a:p>
            <a:pPr lvl="0"/>
            <a:r>
              <a:rPr lang="en-US" dirty="0" smtClean="0"/>
              <a:t>Subtitle </a:t>
            </a:r>
          </a:p>
          <a:p>
            <a:pPr lvl="0"/>
            <a:r>
              <a:rPr lang="en-US" dirty="0" smtClean="0"/>
              <a:t>Click to edit</a:t>
            </a:r>
            <a:endParaRPr lang="en-US" dirty="0"/>
          </a:p>
        </p:txBody>
      </p:sp>
      <p:sp>
        <p:nvSpPr>
          <p:cNvPr id="3" name="Slide Number Placeholder 2"/>
          <p:cNvSpPr>
            <a:spLocks noGrp="1"/>
          </p:cNvSpPr>
          <p:nvPr>
            <p:ph type="sldNum" sz="quarter" idx="22"/>
          </p:nvPr>
        </p:nvSpPr>
        <p:spPr/>
        <p:txBody>
          <a:bodyPr/>
          <a:lstStyle>
            <a:lvl1pPr>
              <a:defRPr>
                <a:ln>
                  <a:noFill/>
                </a:ln>
                <a:solidFill>
                  <a:schemeClr val="bg1"/>
                </a:solidFill>
              </a:defRPr>
            </a:lvl1pPr>
          </a:lstStyle>
          <a:p>
            <a:fld id="{54105720-E786-164F-AE36-9EBC2F8CA2D8}" type="slidenum">
              <a:rPr lang="en-US" smtClean="0">
                <a:solidFill>
                  <a:srgbClr val="FFFFFF"/>
                </a:solidFill>
              </a:rPr>
              <a:pPr/>
              <a:t>‹#›</a:t>
            </a:fld>
            <a:endParaRPr lang="en-US" dirty="0">
              <a:solidFill>
                <a:srgbClr val="FFFFFF"/>
              </a:solidFill>
            </a:endParaRPr>
          </a:p>
        </p:txBody>
      </p:sp>
      <p:sp>
        <p:nvSpPr>
          <p:cNvPr id="4" name="TextBox 3"/>
          <p:cNvSpPr txBox="1"/>
          <p:nvPr userDrawn="1"/>
        </p:nvSpPr>
        <p:spPr>
          <a:xfrm>
            <a:off x="10205634" y="4897464"/>
            <a:ext cx="914400" cy="914400"/>
          </a:xfrm>
          <a:prstGeom prst="rect">
            <a:avLst/>
          </a:prstGeom>
        </p:spPr>
        <p:txBody>
          <a:bodyPr vert="horz" wrap="none" lIns="91440" tIns="45720" rIns="91440" bIns="45720" rtlCol="0" anchor="ctr">
            <a:noAutofit/>
          </a:bodyPr>
          <a:lstStyle/>
          <a:p>
            <a:pPr eaLnBrk="1" fontAlgn="auto" hangingPunct="1">
              <a:spcBef>
                <a:spcPts val="0"/>
              </a:spcBef>
              <a:spcAft>
                <a:spcPts val="0"/>
              </a:spcAft>
              <a:buClrTx/>
              <a:buFontTx/>
              <a:buNone/>
            </a:pPr>
            <a:endParaRPr lang="en-US" dirty="0" smtClean="0">
              <a:solidFill>
                <a:srgbClr val="1F6CA7"/>
              </a:solidFill>
              <a:latin typeface="Arial"/>
            </a:endParaRPr>
          </a:p>
        </p:txBody>
      </p:sp>
      <p:sp>
        <p:nvSpPr>
          <p:cNvPr id="16" name="Footer Placeholder 8"/>
          <p:cNvSpPr txBox="1">
            <a:spLocks/>
          </p:cNvSpPr>
          <p:nvPr userDrawn="1"/>
        </p:nvSpPr>
        <p:spPr>
          <a:xfrm>
            <a:off x="6238068" y="6356350"/>
            <a:ext cx="1781981"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buClrTx/>
              <a:buFontTx/>
              <a:buNone/>
            </a:pPr>
            <a:r>
              <a:rPr lang="en-US" dirty="0" smtClean="0">
                <a:solidFill>
                  <a:srgbClr val="FFFFFF"/>
                </a:solidFill>
              </a:rPr>
              <a:t>  Portland General Electric</a:t>
            </a:r>
            <a:endParaRPr lang="en-US" dirty="0">
              <a:solidFill>
                <a:srgbClr val="FFFFFF"/>
              </a:solidFill>
            </a:endParaRPr>
          </a:p>
        </p:txBody>
      </p:sp>
    </p:spTree>
    <p:extLst>
      <p:ext uri="{BB962C8B-B14F-4D97-AF65-F5344CB8AC3E}">
        <p14:creationId xmlns:p14="http://schemas.microsoft.com/office/powerpoint/2010/main" val="1931139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936">
          <p15:clr>
            <a:srgbClr val="FBAE40"/>
          </p15:clr>
        </p15:guide>
        <p15:guide id="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with Image 2">
    <p:spTree>
      <p:nvGrpSpPr>
        <p:cNvPr id="1" name=""/>
        <p:cNvGrpSpPr/>
        <p:nvPr/>
      </p:nvGrpSpPr>
      <p:grpSpPr>
        <a:xfrm>
          <a:off x="0" y="0"/>
          <a:ext cx="0" cy="0"/>
          <a:chOff x="0" y="0"/>
          <a:chExt cx="0" cy="0"/>
        </a:xfrm>
      </p:grpSpPr>
      <p:sp>
        <p:nvSpPr>
          <p:cNvPr id="9" name="Picture Placeholder 8"/>
          <p:cNvSpPr>
            <a:spLocks noGrp="1"/>
          </p:cNvSpPr>
          <p:nvPr>
            <p:ph type="pic" sz="quarter" idx="12" hasCustomPrompt="1"/>
          </p:nvPr>
        </p:nvSpPr>
        <p:spPr>
          <a:xfrm>
            <a:off x="4191000" y="685800"/>
            <a:ext cx="4953000" cy="5181600"/>
          </a:xfrm>
        </p:spPr>
        <p:txBody>
          <a:bodyPr/>
          <a:lstStyle>
            <a:lvl1pPr>
              <a:defRPr>
                <a:solidFill>
                  <a:schemeClr val="tx1"/>
                </a:solidFill>
              </a:defRPr>
            </a:lvl1pPr>
          </a:lstStyle>
          <a:p>
            <a:r>
              <a:rPr lang="en-US" dirty="0" smtClean="0"/>
              <a:t>PHOTO OR CHART</a:t>
            </a:r>
            <a:endParaRPr lang="en-US" dirty="0"/>
          </a:p>
        </p:txBody>
      </p:sp>
      <p:sp>
        <p:nvSpPr>
          <p:cNvPr id="30" name="Rectangle 17"/>
          <p:cNvSpPr/>
          <p:nvPr userDrawn="1"/>
        </p:nvSpPr>
        <p:spPr>
          <a:xfrm rot="10800000">
            <a:off x="0" y="6248386"/>
            <a:ext cx="228600"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buClrTx/>
              <a:buFontTx/>
              <a:buNone/>
            </a:pPr>
            <a:endParaRPr lang="en-US">
              <a:solidFill>
                <a:srgbClr val="FFFFFF"/>
              </a:solidFill>
            </a:endParaRPr>
          </a:p>
        </p:txBody>
      </p:sp>
      <p:sp>
        <p:nvSpPr>
          <p:cNvPr id="18" name="Rectangle 17"/>
          <p:cNvSpPr/>
          <p:nvPr userDrawn="1"/>
        </p:nvSpPr>
        <p:spPr>
          <a:xfrm rot="10800000">
            <a:off x="0" y="6248392"/>
            <a:ext cx="9144000"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006E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17" name="Title 1"/>
          <p:cNvSpPr>
            <a:spLocks noGrp="1"/>
          </p:cNvSpPr>
          <p:nvPr>
            <p:ph type="title"/>
          </p:nvPr>
        </p:nvSpPr>
        <p:spPr>
          <a:xfrm>
            <a:off x="457200" y="685800"/>
            <a:ext cx="3505200" cy="1828800"/>
          </a:xfrm>
        </p:spPr>
        <p:txBody>
          <a:bodyPr anchor="t" anchorCtr="0">
            <a:noAutofit/>
          </a:bodyPr>
          <a:lstStyle>
            <a:lvl1pPr>
              <a:defRPr sz="4000" b="1" i="0">
                <a:solidFill>
                  <a:srgbClr val="006EB7"/>
                </a:solidFill>
                <a:latin typeface="Arial" charset="0"/>
                <a:ea typeface="Arial" charset="0"/>
                <a:cs typeface="Arial" charset="0"/>
              </a:defRPr>
            </a:lvl1pPr>
          </a:lstStyle>
          <a:p>
            <a:r>
              <a:rPr lang="en-US" dirty="0" smtClean="0"/>
              <a:t>Click to edit Master title style</a:t>
            </a:r>
            <a:endParaRPr lang="en-US" dirty="0"/>
          </a:p>
        </p:txBody>
      </p:sp>
      <p:sp>
        <p:nvSpPr>
          <p:cNvPr id="23" name="Rectangle 17"/>
          <p:cNvSpPr/>
          <p:nvPr userDrawn="1"/>
        </p:nvSpPr>
        <p:spPr>
          <a:xfrm rot="10800000">
            <a:off x="170008" y="6248394"/>
            <a:ext cx="2314327" cy="61598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8120455"/>
              <a:gd name="connsiteY0" fmla="*/ 6416 h 620232"/>
              <a:gd name="connsiteX1" fmla="*/ 18120455 w 18120455"/>
              <a:gd name="connsiteY1" fmla="*/ 0 h 620232"/>
              <a:gd name="connsiteX2" fmla="*/ 14873271 w 18120455"/>
              <a:gd name="connsiteY2" fmla="*/ 620232 h 620232"/>
              <a:gd name="connsiteX3" fmla="*/ 0 w 18120455"/>
              <a:gd name="connsiteY3" fmla="*/ 620221 h 620232"/>
              <a:gd name="connsiteX4" fmla="*/ 5729271 w 18120455"/>
              <a:gd name="connsiteY4" fmla="*/ 6416 h 62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455" h="620232">
                <a:moveTo>
                  <a:pt x="5729271" y="6416"/>
                </a:moveTo>
                <a:lnTo>
                  <a:pt x="18120455" y="0"/>
                </a:lnTo>
                <a:cubicBezTo>
                  <a:pt x="18119050" y="204605"/>
                  <a:pt x="14874676" y="415627"/>
                  <a:pt x="14873271" y="620232"/>
                </a:cubicBezTo>
                <a:lnTo>
                  <a:pt x="0" y="620221"/>
                </a:lnTo>
                <a:lnTo>
                  <a:pt x="5729271" y="6416"/>
                </a:lnTo>
                <a:close/>
              </a:path>
            </a:pathLst>
          </a:cu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25" name="Rectangle 17"/>
          <p:cNvSpPr/>
          <p:nvPr userDrawn="1"/>
        </p:nvSpPr>
        <p:spPr>
          <a:xfrm rot="10800000">
            <a:off x="0" y="6248388"/>
            <a:ext cx="985738" cy="615962"/>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4877485"/>
              <a:gd name="connsiteY0" fmla="*/ 0 h 613816"/>
              <a:gd name="connsiteX1" fmla="*/ 14877485 w 14877485"/>
              <a:gd name="connsiteY1" fmla="*/ 0 h 613816"/>
              <a:gd name="connsiteX2" fmla="*/ 7688862 w 14877485"/>
              <a:gd name="connsiteY2" fmla="*/ 613816 h 613816"/>
              <a:gd name="connsiteX3" fmla="*/ 0 w 14877485"/>
              <a:gd name="connsiteY3" fmla="*/ 613805 h 613816"/>
              <a:gd name="connsiteX4" fmla="*/ 5729271 w 14877485"/>
              <a:gd name="connsiteY4" fmla="*/ 0 h 613816"/>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828709 w 7718020"/>
              <a:gd name="connsiteY0" fmla="*/ 11 h 617024"/>
              <a:gd name="connsiteX1" fmla="*/ 7718020 w 7718020"/>
              <a:gd name="connsiteY1" fmla="*/ 0 h 617024"/>
              <a:gd name="connsiteX2" fmla="*/ 7688862 w 7718020"/>
              <a:gd name="connsiteY2" fmla="*/ 617024 h 617024"/>
              <a:gd name="connsiteX3" fmla="*/ 0 w 7718020"/>
              <a:gd name="connsiteY3" fmla="*/ 617013 h 617024"/>
              <a:gd name="connsiteX4" fmla="*/ 5828709 w 7718020"/>
              <a:gd name="connsiteY4" fmla="*/ 11 h 617024"/>
              <a:gd name="connsiteX0" fmla="*/ 5903286 w 7718020"/>
              <a:gd name="connsiteY0" fmla="*/ 0 h 623407"/>
              <a:gd name="connsiteX1" fmla="*/ 7718020 w 7718020"/>
              <a:gd name="connsiteY1" fmla="*/ 6383 h 623407"/>
              <a:gd name="connsiteX2" fmla="*/ 7688862 w 7718020"/>
              <a:gd name="connsiteY2" fmla="*/ 623407 h 623407"/>
              <a:gd name="connsiteX3" fmla="*/ 0 w 7718020"/>
              <a:gd name="connsiteY3" fmla="*/ 623396 h 623407"/>
              <a:gd name="connsiteX4" fmla="*/ 5903286 w 7718020"/>
              <a:gd name="connsiteY4" fmla="*/ 0 h 623407"/>
              <a:gd name="connsiteX0" fmla="*/ 5903286 w 7718020"/>
              <a:gd name="connsiteY0" fmla="*/ 0 h 620210"/>
              <a:gd name="connsiteX1" fmla="*/ 7718020 w 7718020"/>
              <a:gd name="connsiteY1" fmla="*/ 3186 h 620210"/>
              <a:gd name="connsiteX2" fmla="*/ 7688862 w 7718020"/>
              <a:gd name="connsiteY2" fmla="*/ 620210 h 620210"/>
              <a:gd name="connsiteX3" fmla="*/ 0 w 7718020"/>
              <a:gd name="connsiteY3" fmla="*/ 620199 h 620210"/>
              <a:gd name="connsiteX4" fmla="*/ 5903286 w 7718020"/>
              <a:gd name="connsiteY4" fmla="*/ 0 h 620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8020" h="620210">
                <a:moveTo>
                  <a:pt x="5903286" y="0"/>
                </a:moveTo>
                <a:lnTo>
                  <a:pt x="7718020" y="3186"/>
                </a:lnTo>
                <a:cubicBezTo>
                  <a:pt x="7716615" y="207791"/>
                  <a:pt x="7690267" y="415605"/>
                  <a:pt x="7688862" y="620210"/>
                </a:cubicBezTo>
                <a:lnTo>
                  <a:pt x="0" y="620199"/>
                </a:lnTo>
                <a:lnTo>
                  <a:pt x="5903286"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35" name="Text Placeholder 29"/>
          <p:cNvSpPr>
            <a:spLocks noGrp="1"/>
          </p:cNvSpPr>
          <p:nvPr>
            <p:ph type="body" sz="quarter" idx="20" hasCustomPrompt="1"/>
          </p:nvPr>
        </p:nvSpPr>
        <p:spPr>
          <a:xfrm>
            <a:off x="457200" y="2895593"/>
            <a:ext cx="3505200" cy="2971807"/>
          </a:xfrm>
        </p:spPr>
        <p:txBody>
          <a:bodyPr numCol="1" spcCol="411480">
            <a:noAutofit/>
          </a:bodyPr>
          <a:lstStyle>
            <a:lvl1pPr marL="0" marR="0" indent="0" algn="l" defTabSz="914400" rtl="0" eaLnBrk="1" fontAlgn="auto" latinLnBrk="0" hangingPunct="1">
              <a:lnSpc>
                <a:spcPct val="110000"/>
              </a:lnSpc>
              <a:spcBef>
                <a:spcPct val="20000"/>
              </a:spcBef>
              <a:spcAft>
                <a:spcPts val="0"/>
              </a:spcAft>
              <a:buClrTx/>
              <a:buSzTx/>
              <a:buFont typeface="Arial" charset="0"/>
              <a:buNone/>
              <a:tabLst/>
              <a:defRPr sz="1600" baseline="0">
                <a:solidFill>
                  <a:srgbClr val="006EB7"/>
                </a:solidFill>
              </a:defRPr>
            </a:lvl1pPr>
          </a:lstStyle>
          <a:p>
            <a:r>
              <a:rPr lang="en-US" sz="1400" dirty="0" smtClean="0">
                <a:latin typeface="Arial" panose="020B0604020202020204" pitchFamily="34" charset="0"/>
                <a:cs typeface="Arial" panose="020B0604020202020204" pitchFamily="34" charset="0"/>
              </a:rPr>
              <a:t>One column of text. Lorem ipsum dolor sit </a:t>
            </a:r>
            <a:r>
              <a:rPr lang="en-US" sz="1400" dirty="0" err="1" smtClean="0">
                <a:latin typeface="Arial" panose="020B0604020202020204" pitchFamily="34" charset="0"/>
                <a:cs typeface="Arial" panose="020B0604020202020204" pitchFamily="34" charset="0"/>
              </a:rPr>
              <a:t>amet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consectetur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adipiscing</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elit</a:t>
            </a:r>
            <a:r>
              <a:rPr lang="en-US" sz="1400" dirty="0" smtClean="0">
                <a:latin typeface="Arial" panose="020B0604020202020204" pitchFamily="34" charset="0"/>
                <a:cs typeface="Arial" panose="020B0604020202020204" pitchFamily="34" charset="0"/>
              </a:rPr>
              <a:t>. Nam </a:t>
            </a:r>
            <a:r>
              <a:rPr lang="en-US" sz="1400" dirty="0" err="1" smtClean="0">
                <a:latin typeface="Arial" panose="020B0604020202020204" pitchFamily="34" charset="0"/>
                <a:cs typeface="Arial" panose="020B0604020202020204" pitchFamily="34" charset="0"/>
              </a:rPr>
              <a:t>efficitur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erat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eget</a:t>
            </a:r>
            <a:r>
              <a:rPr lang="en-US" sz="1400" dirty="0" smtClean="0">
                <a:latin typeface="Arial" panose="020B0604020202020204" pitchFamily="34" charset="0"/>
                <a:cs typeface="Arial" panose="020B0604020202020204" pitchFamily="34" charset="0"/>
              </a:rPr>
              <a:t> ante </a:t>
            </a:r>
            <a:r>
              <a:rPr lang="en-US" sz="1400" dirty="0" err="1" smtClean="0">
                <a:latin typeface="Arial" panose="020B0604020202020204" pitchFamily="34" charset="0"/>
                <a:cs typeface="Arial" panose="020B0604020202020204" pitchFamily="34" charset="0"/>
              </a:rPr>
              <a:t>pulvinar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fermentum</a:t>
            </a:r>
            <a:r>
              <a:rPr lang="en-US" sz="1400" dirty="0" smtClean="0">
                <a:latin typeface="Arial" panose="020B0604020202020204" pitchFamily="34" charset="0"/>
                <a:cs typeface="Arial" panose="020B0604020202020204" pitchFamily="34" charset="0"/>
              </a:rPr>
              <a:t>. Nam </a:t>
            </a:r>
            <a:r>
              <a:rPr lang="en-US" sz="1400" dirty="0" err="1" smtClean="0">
                <a:latin typeface="Arial" panose="020B0604020202020204" pitchFamily="34" charset="0"/>
                <a:cs typeface="Arial" panose="020B0604020202020204" pitchFamily="34" charset="0"/>
              </a:rPr>
              <a:t>convallis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elementum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mattis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Sed</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varius</a:t>
            </a:r>
            <a:r>
              <a:rPr lang="en-US" sz="1400" dirty="0" smtClean="0">
                <a:latin typeface="Arial" panose="020B0604020202020204" pitchFamily="34" charset="0"/>
                <a:cs typeface="Arial" panose="020B0604020202020204" pitchFamily="34" charset="0"/>
              </a:rPr>
              <a:t> in </a:t>
            </a:r>
            <a:r>
              <a:rPr lang="en-US" sz="1400" dirty="0" err="1" smtClean="0">
                <a:latin typeface="Arial" panose="020B0604020202020204" pitchFamily="34" charset="0"/>
                <a:cs typeface="Arial" panose="020B0604020202020204" pitchFamily="34" charset="0"/>
              </a:rPr>
              <a:t>lectus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ut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vestibulum</a:t>
            </a:r>
            <a:r>
              <a:rPr lang="en-US" sz="1400" dirty="0" smtClean="0">
                <a:latin typeface="Arial" panose="020B0604020202020204" pitchFamily="34" charset="0"/>
                <a:cs typeface="Arial" panose="020B0604020202020204" pitchFamily="34" charset="0"/>
              </a:rPr>
              <a:t>. </a:t>
            </a:r>
          </a:p>
          <a:p>
            <a:endParaRPr lang="en-US" sz="1400" dirty="0" smtClean="0">
              <a:latin typeface="Arial" panose="020B0604020202020204" pitchFamily="34" charset="0"/>
              <a:cs typeface="Arial" panose="020B0604020202020204" pitchFamily="34" charset="0"/>
            </a:endParaRPr>
          </a:p>
          <a:p>
            <a:r>
              <a:rPr lang="en-US" sz="1400" dirty="0" err="1" smtClean="0">
                <a:latin typeface="Arial" panose="020B0604020202020204" pitchFamily="34" charset="0"/>
                <a:cs typeface="Arial" panose="020B0604020202020204" pitchFamily="34" charset="0"/>
              </a:rPr>
              <a:t>Aliquam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erat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volutpat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Fusce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ultricies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risus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eleifend</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varius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consequat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erat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odio</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dignissim</a:t>
            </a:r>
            <a:r>
              <a:rPr lang="en-US" sz="1400" dirty="0" smtClean="0">
                <a:latin typeface="Arial" panose="020B0604020202020204" pitchFamily="34" charset="0"/>
                <a:cs typeface="Arial" panose="020B0604020202020204" pitchFamily="34" charset="0"/>
              </a:rPr>
              <a:t>, et </a:t>
            </a:r>
            <a:r>
              <a:rPr lang="en-US" sz="1400" dirty="0" err="1" smtClean="0">
                <a:latin typeface="Arial" panose="020B0604020202020204" pitchFamily="34" charset="0"/>
                <a:cs typeface="Arial" panose="020B0604020202020204" pitchFamily="34" charset="0"/>
              </a:rPr>
              <a:t>bibendum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velit</a:t>
            </a:r>
            <a:r>
              <a:rPr lang="en-US" sz="1400" dirty="0" smtClean="0">
                <a:latin typeface="Arial" panose="020B0604020202020204" pitchFamily="34" charset="0"/>
                <a:cs typeface="Arial" panose="020B0604020202020204" pitchFamily="34" charset="0"/>
              </a:rPr>
              <a:t> et ipsum.</a:t>
            </a:r>
          </a:p>
        </p:txBody>
      </p:sp>
      <p:sp>
        <p:nvSpPr>
          <p:cNvPr id="3" name="Slide Number Placeholder 2"/>
          <p:cNvSpPr>
            <a:spLocks noGrp="1"/>
          </p:cNvSpPr>
          <p:nvPr>
            <p:ph type="sldNum" sz="quarter" idx="22"/>
          </p:nvPr>
        </p:nvSpPr>
        <p:spPr/>
        <p:txBody>
          <a:bodyPr/>
          <a:lstStyle>
            <a:lvl1pPr>
              <a:defRPr>
                <a:solidFill>
                  <a:schemeClr val="bg1"/>
                </a:solidFill>
              </a:defRPr>
            </a:lvl1pPr>
          </a:lstStyle>
          <a:p>
            <a:fld id="{54105720-E786-164F-AE36-9EBC2F8CA2D8}" type="slidenum">
              <a:rPr lang="en-US" smtClean="0">
                <a:solidFill>
                  <a:srgbClr val="FFFFFF"/>
                </a:solidFill>
              </a:rPr>
              <a:pPr/>
              <a:t>‹#›</a:t>
            </a:fld>
            <a:endParaRPr lang="en-US" dirty="0">
              <a:solidFill>
                <a:srgbClr val="FFFFFF"/>
              </a:solidFill>
            </a:endParaRP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55002" y="5181600"/>
            <a:ext cx="731798" cy="731520"/>
          </a:xfrm>
          <a:prstGeom prst="rect">
            <a:avLst/>
          </a:prstGeom>
          <a:noFill/>
        </p:spPr>
      </p:pic>
      <p:sp>
        <p:nvSpPr>
          <p:cNvPr id="16" name="Footer Placeholder 8"/>
          <p:cNvSpPr txBox="1">
            <a:spLocks/>
          </p:cNvSpPr>
          <p:nvPr userDrawn="1"/>
        </p:nvSpPr>
        <p:spPr>
          <a:xfrm>
            <a:off x="6238068" y="6356350"/>
            <a:ext cx="1781981"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buClrTx/>
              <a:buFontTx/>
              <a:buNone/>
            </a:pPr>
            <a:r>
              <a:rPr lang="en-US" dirty="0" smtClean="0">
                <a:solidFill>
                  <a:srgbClr val="FFFFFF"/>
                </a:solidFill>
              </a:rPr>
              <a:t>Portland General Electric</a:t>
            </a:r>
            <a:endParaRPr lang="en-US" dirty="0">
              <a:solidFill>
                <a:srgbClr val="FFFFFF"/>
              </a:solidFill>
            </a:endParaRPr>
          </a:p>
        </p:txBody>
      </p:sp>
    </p:spTree>
    <p:extLst>
      <p:ext uri="{BB962C8B-B14F-4D97-AF65-F5344CB8AC3E}">
        <p14:creationId xmlns:p14="http://schemas.microsoft.com/office/powerpoint/2010/main" val="398942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936">
          <p15:clr>
            <a:srgbClr val="FBAE40"/>
          </p15:clr>
        </p15:guide>
        <p15:guide id="2">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9" name="Picture Placeholder 8"/>
          <p:cNvSpPr>
            <a:spLocks noGrp="1"/>
          </p:cNvSpPr>
          <p:nvPr>
            <p:ph type="pic" sz="quarter" idx="12" hasCustomPrompt="1"/>
          </p:nvPr>
        </p:nvSpPr>
        <p:spPr>
          <a:xfrm>
            <a:off x="533400" y="533401"/>
            <a:ext cx="8077200" cy="5181599"/>
          </a:xfrm>
        </p:spPr>
        <p:txBody>
          <a:bodyPr/>
          <a:lstStyle/>
          <a:p>
            <a:r>
              <a:rPr lang="en-US" dirty="0" smtClean="0"/>
              <a:t>PHOTO ONLY</a:t>
            </a:r>
            <a:endParaRPr lang="en-US" dirty="0"/>
          </a:p>
        </p:txBody>
      </p:sp>
      <p:sp>
        <p:nvSpPr>
          <p:cNvPr id="15" name="Rectangle 17"/>
          <p:cNvSpPr/>
          <p:nvPr userDrawn="1"/>
        </p:nvSpPr>
        <p:spPr>
          <a:xfrm rot="10800000">
            <a:off x="0" y="6248392"/>
            <a:ext cx="9144000"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006E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17" name="Rectangle 17"/>
          <p:cNvSpPr/>
          <p:nvPr userDrawn="1"/>
        </p:nvSpPr>
        <p:spPr>
          <a:xfrm rot="10800000">
            <a:off x="170008" y="6248394"/>
            <a:ext cx="2314327" cy="61598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8120455"/>
              <a:gd name="connsiteY0" fmla="*/ 6416 h 620232"/>
              <a:gd name="connsiteX1" fmla="*/ 18120455 w 18120455"/>
              <a:gd name="connsiteY1" fmla="*/ 0 h 620232"/>
              <a:gd name="connsiteX2" fmla="*/ 14873271 w 18120455"/>
              <a:gd name="connsiteY2" fmla="*/ 620232 h 620232"/>
              <a:gd name="connsiteX3" fmla="*/ 0 w 18120455"/>
              <a:gd name="connsiteY3" fmla="*/ 620221 h 620232"/>
              <a:gd name="connsiteX4" fmla="*/ 5729271 w 18120455"/>
              <a:gd name="connsiteY4" fmla="*/ 6416 h 62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455" h="620232">
                <a:moveTo>
                  <a:pt x="5729271" y="6416"/>
                </a:moveTo>
                <a:lnTo>
                  <a:pt x="18120455" y="0"/>
                </a:lnTo>
                <a:cubicBezTo>
                  <a:pt x="18119050" y="204605"/>
                  <a:pt x="14874676" y="415627"/>
                  <a:pt x="14873271" y="620232"/>
                </a:cubicBezTo>
                <a:lnTo>
                  <a:pt x="0" y="620221"/>
                </a:lnTo>
                <a:lnTo>
                  <a:pt x="5729271" y="6416"/>
                </a:lnTo>
                <a:close/>
              </a:path>
            </a:pathLst>
          </a:cu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18" name="Rectangle 17"/>
          <p:cNvSpPr/>
          <p:nvPr userDrawn="1"/>
        </p:nvSpPr>
        <p:spPr>
          <a:xfrm rot="10800000">
            <a:off x="0" y="6248388"/>
            <a:ext cx="985738" cy="615962"/>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4877485"/>
              <a:gd name="connsiteY0" fmla="*/ 0 h 613816"/>
              <a:gd name="connsiteX1" fmla="*/ 14877485 w 14877485"/>
              <a:gd name="connsiteY1" fmla="*/ 0 h 613816"/>
              <a:gd name="connsiteX2" fmla="*/ 7688862 w 14877485"/>
              <a:gd name="connsiteY2" fmla="*/ 613816 h 613816"/>
              <a:gd name="connsiteX3" fmla="*/ 0 w 14877485"/>
              <a:gd name="connsiteY3" fmla="*/ 613805 h 613816"/>
              <a:gd name="connsiteX4" fmla="*/ 5729271 w 14877485"/>
              <a:gd name="connsiteY4" fmla="*/ 0 h 613816"/>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828709 w 7718020"/>
              <a:gd name="connsiteY0" fmla="*/ 11 h 617024"/>
              <a:gd name="connsiteX1" fmla="*/ 7718020 w 7718020"/>
              <a:gd name="connsiteY1" fmla="*/ 0 h 617024"/>
              <a:gd name="connsiteX2" fmla="*/ 7688862 w 7718020"/>
              <a:gd name="connsiteY2" fmla="*/ 617024 h 617024"/>
              <a:gd name="connsiteX3" fmla="*/ 0 w 7718020"/>
              <a:gd name="connsiteY3" fmla="*/ 617013 h 617024"/>
              <a:gd name="connsiteX4" fmla="*/ 5828709 w 7718020"/>
              <a:gd name="connsiteY4" fmla="*/ 11 h 617024"/>
              <a:gd name="connsiteX0" fmla="*/ 5903286 w 7718020"/>
              <a:gd name="connsiteY0" fmla="*/ 0 h 623407"/>
              <a:gd name="connsiteX1" fmla="*/ 7718020 w 7718020"/>
              <a:gd name="connsiteY1" fmla="*/ 6383 h 623407"/>
              <a:gd name="connsiteX2" fmla="*/ 7688862 w 7718020"/>
              <a:gd name="connsiteY2" fmla="*/ 623407 h 623407"/>
              <a:gd name="connsiteX3" fmla="*/ 0 w 7718020"/>
              <a:gd name="connsiteY3" fmla="*/ 623396 h 623407"/>
              <a:gd name="connsiteX4" fmla="*/ 5903286 w 7718020"/>
              <a:gd name="connsiteY4" fmla="*/ 0 h 623407"/>
              <a:gd name="connsiteX0" fmla="*/ 5903286 w 7718020"/>
              <a:gd name="connsiteY0" fmla="*/ 0 h 620210"/>
              <a:gd name="connsiteX1" fmla="*/ 7718020 w 7718020"/>
              <a:gd name="connsiteY1" fmla="*/ 3186 h 620210"/>
              <a:gd name="connsiteX2" fmla="*/ 7688862 w 7718020"/>
              <a:gd name="connsiteY2" fmla="*/ 620210 h 620210"/>
              <a:gd name="connsiteX3" fmla="*/ 0 w 7718020"/>
              <a:gd name="connsiteY3" fmla="*/ 620199 h 620210"/>
              <a:gd name="connsiteX4" fmla="*/ 5903286 w 7718020"/>
              <a:gd name="connsiteY4" fmla="*/ 0 h 620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8020" h="620210">
                <a:moveTo>
                  <a:pt x="5903286" y="0"/>
                </a:moveTo>
                <a:lnTo>
                  <a:pt x="7718020" y="3186"/>
                </a:lnTo>
                <a:cubicBezTo>
                  <a:pt x="7716615" y="207791"/>
                  <a:pt x="7690267" y="415605"/>
                  <a:pt x="7688862" y="620210"/>
                </a:cubicBezTo>
                <a:lnTo>
                  <a:pt x="0" y="620199"/>
                </a:lnTo>
                <a:lnTo>
                  <a:pt x="5903286"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19" name="Rectangle 17"/>
          <p:cNvSpPr/>
          <p:nvPr userDrawn="1"/>
        </p:nvSpPr>
        <p:spPr>
          <a:xfrm rot="10800000">
            <a:off x="0" y="6248386"/>
            <a:ext cx="170008"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buClrTx/>
              <a:buFontTx/>
              <a:buNone/>
            </a:pPr>
            <a:endParaRPr lang="en-US">
              <a:solidFill>
                <a:srgbClr val="FFFFFF"/>
              </a:solidFill>
            </a:endParaRPr>
          </a:p>
        </p:txBody>
      </p:sp>
      <p:sp>
        <p:nvSpPr>
          <p:cNvPr id="3" name="Slide Number Placeholder 2"/>
          <p:cNvSpPr>
            <a:spLocks noGrp="1"/>
          </p:cNvSpPr>
          <p:nvPr>
            <p:ph type="sldNum" sz="quarter" idx="14"/>
          </p:nvPr>
        </p:nvSpPr>
        <p:spPr/>
        <p:txBody>
          <a:bodyPr/>
          <a:lstStyle>
            <a:lvl1pPr>
              <a:defRPr>
                <a:solidFill>
                  <a:schemeClr val="bg1"/>
                </a:solidFill>
              </a:defRPr>
            </a:lvl1pPr>
          </a:lstStyle>
          <a:p>
            <a:fld id="{54105720-E786-164F-AE36-9EBC2F8CA2D8}" type="slidenum">
              <a:rPr lang="en-US" smtClean="0">
                <a:solidFill>
                  <a:srgbClr val="FFFFFF"/>
                </a:solidFill>
              </a:rPr>
              <a:pPr/>
              <a:t>‹#›</a:t>
            </a:fld>
            <a:endParaRPr lang="en-US" dirty="0">
              <a:solidFill>
                <a:srgbClr val="FFFFFF"/>
              </a:solidFill>
            </a:endParaRPr>
          </a:p>
        </p:txBody>
      </p:sp>
      <p:sp>
        <p:nvSpPr>
          <p:cNvPr id="13" name="Footer Placeholder 8"/>
          <p:cNvSpPr txBox="1">
            <a:spLocks/>
          </p:cNvSpPr>
          <p:nvPr userDrawn="1"/>
        </p:nvSpPr>
        <p:spPr>
          <a:xfrm>
            <a:off x="6238068" y="6356350"/>
            <a:ext cx="1781981"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buClrTx/>
              <a:buFontTx/>
              <a:buNone/>
            </a:pPr>
            <a:r>
              <a:rPr lang="en-US" dirty="0" smtClean="0">
                <a:solidFill>
                  <a:srgbClr val="FFFFFF"/>
                </a:solidFill>
              </a:rPr>
              <a:t>   Portland General Electric</a:t>
            </a:r>
            <a:endParaRPr lang="en-US" dirty="0">
              <a:solidFill>
                <a:srgbClr val="FFFFFF"/>
              </a:solidFill>
            </a:endParaRPr>
          </a:p>
        </p:txBody>
      </p:sp>
    </p:spTree>
    <p:extLst>
      <p:ext uri="{BB962C8B-B14F-4D97-AF65-F5344CB8AC3E}">
        <p14:creationId xmlns:p14="http://schemas.microsoft.com/office/powerpoint/2010/main" val="4014070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tandard Text — Two Column">
    <p:bg>
      <p:bgPr>
        <a:solidFill>
          <a:schemeClr val="bg1"/>
        </a:solidFill>
        <a:effectLst/>
      </p:bgPr>
    </p:bg>
    <p:spTree>
      <p:nvGrpSpPr>
        <p:cNvPr id="1" name=""/>
        <p:cNvGrpSpPr/>
        <p:nvPr/>
      </p:nvGrpSpPr>
      <p:grpSpPr>
        <a:xfrm>
          <a:off x="0" y="0"/>
          <a:ext cx="0" cy="0"/>
          <a:chOff x="0" y="0"/>
          <a:chExt cx="0" cy="0"/>
        </a:xfrm>
      </p:grpSpPr>
      <p:sp>
        <p:nvSpPr>
          <p:cNvPr id="6" name="Rectangle 17"/>
          <p:cNvSpPr/>
          <p:nvPr userDrawn="1"/>
        </p:nvSpPr>
        <p:spPr>
          <a:xfrm rot="10800000">
            <a:off x="0" y="6248392"/>
            <a:ext cx="9144000"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006E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8" name="Rectangle 17"/>
          <p:cNvSpPr/>
          <p:nvPr userDrawn="1"/>
        </p:nvSpPr>
        <p:spPr>
          <a:xfrm rot="10800000">
            <a:off x="170008" y="6248394"/>
            <a:ext cx="2314327" cy="61598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8120455"/>
              <a:gd name="connsiteY0" fmla="*/ 6416 h 620232"/>
              <a:gd name="connsiteX1" fmla="*/ 18120455 w 18120455"/>
              <a:gd name="connsiteY1" fmla="*/ 0 h 620232"/>
              <a:gd name="connsiteX2" fmla="*/ 14873271 w 18120455"/>
              <a:gd name="connsiteY2" fmla="*/ 620232 h 620232"/>
              <a:gd name="connsiteX3" fmla="*/ 0 w 18120455"/>
              <a:gd name="connsiteY3" fmla="*/ 620221 h 620232"/>
              <a:gd name="connsiteX4" fmla="*/ 5729271 w 18120455"/>
              <a:gd name="connsiteY4" fmla="*/ 6416 h 62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455" h="620232">
                <a:moveTo>
                  <a:pt x="5729271" y="6416"/>
                </a:moveTo>
                <a:lnTo>
                  <a:pt x="18120455" y="0"/>
                </a:lnTo>
                <a:cubicBezTo>
                  <a:pt x="18119050" y="204605"/>
                  <a:pt x="14874676" y="415627"/>
                  <a:pt x="14873271" y="620232"/>
                </a:cubicBezTo>
                <a:lnTo>
                  <a:pt x="0" y="620221"/>
                </a:lnTo>
                <a:lnTo>
                  <a:pt x="5729271" y="6416"/>
                </a:lnTo>
                <a:close/>
              </a:path>
            </a:pathLst>
          </a:cu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9" name="Rectangle 17"/>
          <p:cNvSpPr/>
          <p:nvPr userDrawn="1"/>
        </p:nvSpPr>
        <p:spPr>
          <a:xfrm rot="10800000">
            <a:off x="0" y="6248388"/>
            <a:ext cx="985738" cy="615962"/>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4877485"/>
              <a:gd name="connsiteY0" fmla="*/ 0 h 613816"/>
              <a:gd name="connsiteX1" fmla="*/ 14877485 w 14877485"/>
              <a:gd name="connsiteY1" fmla="*/ 0 h 613816"/>
              <a:gd name="connsiteX2" fmla="*/ 7688862 w 14877485"/>
              <a:gd name="connsiteY2" fmla="*/ 613816 h 613816"/>
              <a:gd name="connsiteX3" fmla="*/ 0 w 14877485"/>
              <a:gd name="connsiteY3" fmla="*/ 613805 h 613816"/>
              <a:gd name="connsiteX4" fmla="*/ 5729271 w 14877485"/>
              <a:gd name="connsiteY4" fmla="*/ 0 h 613816"/>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828709 w 7718020"/>
              <a:gd name="connsiteY0" fmla="*/ 11 h 617024"/>
              <a:gd name="connsiteX1" fmla="*/ 7718020 w 7718020"/>
              <a:gd name="connsiteY1" fmla="*/ 0 h 617024"/>
              <a:gd name="connsiteX2" fmla="*/ 7688862 w 7718020"/>
              <a:gd name="connsiteY2" fmla="*/ 617024 h 617024"/>
              <a:gd name="connsiteX3" fmla="*/ 0 w 7718020"/>
              <a:gd name="connsiteY3" fmla="*/ 617013 h 617024"/>
              <a:gd name="connsiteX4" fmla="*/ 5828709 w 7718020"/>
              <a:gd name="connsiteY4" fmla="*/ 11 h 617024"/>
              <a:gd name="connsiteX0" fmla="*/ 5903286 w 7718020"/>
              <a:gd name="connsiteY0" fmla="*/ 0 h 623407"/>
              <a:gd name="connsiteX1" fmla="*/ 7718020 w 7718020"/>
              <a:gd name="connsiteY1" fmla="*/ 6383 h 623407"/>
              <a:gd name="connsiteX2" fmla="*/ 7688862 w 7718020"/>
              <a:gd name="connsiteY2" fmla="*/ 623407 h 623407"/>
              <a:gd name="connsiteX3" fmla="*/ 0 w 7718020"/>
              <a:gd name="connsiteY3" fmla="*/ 623396 h 623407"/>
              <a:gd name="connsiteX4" fmla="*/ 5903286 w 7718020"/>
              <a:gd name="connsiteY4" fmla="*/ 0 h 623407"/>
              <a:gd name="connsiteX0" fmla="*/ 5903286 w 7718020"/>
              <a:gd name="connsiteY0" fmla="*/ 0 h 620210"/>
              <a:gd name="connsiteX1" fmla="*/ 7718020 w 7718020"/>
              <a:gd name="connsiteY1" fmla="*/ 3186 h 620210"/>
              <a:gd name="connsiteX2" fmla="*/ 7688862 w 7718020"/>
              <a:gd name="connsiteY2" fmla="*/ 620210 h 620210"/>
              <a:gd name="connsiteX3" fmla="*/ 0 w 7718020"/>
              <a:gd name="connsiteY3" fmla="*/ 620199 h 620210"/>
              <a:gd name="connsiteX4" fmla="*/ 5903286 w 7718020"/>
              <a:gd name="connsiteY4" fmla="*/ 0 h 620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8020" h="620210">
                <a:moveTo>
                  <a:pt x="5903286" y="0"/>
                </a:moveTo>
                <a:lnTo>
                  <a:pt x="7718020" y="3186"/>
                </a:lnTo>
                <a:cubicBezTo>
                  <a:pt x="7716615" y="207791"/>
                  <a:pt x="7690267" y="415605"/>
                  <a:pt x="7688862" y="620210"/>
                </a:cubicBezTo>
                <a:lnTo>
                  <a:pt x="0" y="620199"/>
                </a:lnTo>
                <a:lnTo>
                  <a:pt x="5903286"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13" name="Title 1"/>
          <p:cNvSpPr>
            <a:spLocks noGrp="1"/>
          </p:cNvSpPr>
          <p:nvPr>
            <p:ph type="title" hasCustomPrompt="1"/>
          </p:nvPr>
        </p:nvSpPr>
        <p:spPr>
          <a:xfrm>
            <a:off x="457200" y="381000"/>
            <a:ext cx="8229600" cy="609600"/>
          </a:xfrm>
        </p:spPr>
        <p:txBody>
          <a:bodyPr>
            <a:noAutofit/>
          </a:bodyPr>
          <a:lstStyle>
            <a:lvl1pPr>
              <a:lnSpc>
                <a:spcPct val="90000"/>
              </a:lnSpc>
              <a:defRPr sz="4000" b="1" i="0">
                <a:solidFill>
                  <a:srgbClr val="006EB7"/>
                </a:solidFill>
                <a:latin typeface="Arial" charset="0"/>
                <a:ea typeface="Arial" charset="0"/>
                <a:cs typeface="Arial" charset="0"/>
              </a:defRPr>
            </a:lvl1pPr>
          </a:lstStyle>
          <a:p>
            <a:r>
              <a:rPr lang="en-US" dirty="0" smtClean="0"/>
              <a:t>Click to edit Header style</a:t>
            </a:r>
            <a:endParaRPr lang="en-US" dirty="0"/>
          </a:p>
        </p:txBody>
      </p:sp>
      <p:sp>
        <p:nvSpPr>
          <p:cNvPr id="16" name="Text Placeholder 9"/>
          <p:cNvSpPr>
            <a:spLocks noGrp="1"/>
          </p:cNvSpPr>
          <p:nvPr>
            <p:ph type="body" sz="quarter" idx="19" hasCustomPrompt="1"/>
          </p:nvPr>
        </p:nvSpPr>
        <p:spPr>
          <a:xfrm>
            <a:off x="457200" y="1143000"/>
            <a:ext cx="8229600" cy="609600"/>
          </a:xfrm>
        </p:spPr>
        <p:txBody>
          <a:bodyPr>
            <a:noAutofit/>
          </a:bodyPr>
          <a:lstStyle>
            <a:lvl1pPr marL="0" indent="0">
              <a:lnSpc>
                <a:spcPct val="80000"/>
              </a:lnSpc>
              <a:buNone/>
              <a:defRPr sz="2200" baseline="0">
                <a:solidFill>
                  <a:srgbClr val="9FAC3E"/>
                </a:solidFill>
              </a:defRPr>
            </a:lvl1pPr>
          </a:lstStyle>
          <a:p>
            <a:pPr lvl="0"/>
            <a:r>
              <a:rPr lang="en-US" dirty="0" smtClean="0"/>
              <a:t>Subtitle </a:t>
            </a:r>
          </a:p>
          <a:p>
            <a:pPr lvl="0"/>
            <a:r>
              <a:rPr lang="en-US" dirty="0" smtClean="0"/>
              <a:t>Click to edit</a:t>
            </a:r>
            <a:endParaRPr lang="en-US" dirty="0"/>
          </a:p>
        </p:txBody>
      </p:sp>
      <p:sp>
        <p:nvSpPr>
          <p:cNvPr id="17" name="Text Placeholder 29"/>
          <p:cNvSpPr>
            <a:spLocks noGrp="1"/>
          </p:cNvSpPr>
          <p:nvPr>
            <p:ph type="body" sz="quarter" idx="20" hasCustomPrompt="1"/>
          </p:nvPr>
        </p:nvSpPr>
        <p:spPr>
          <a:xfrm>
            <a:off x="457200" y="2209800"/>
            <a:ext cx="8229600" cy="3728626"/>
          </a:xfrm>
        </p:spPr>
        <p:txBody>
          <a:bodyPr numCol="2" spcCol="411480">
            <a:noAutofit/>
          </a:bodyPr>
          <a:lstStyle>
            <a:lvl1pPr marL="0" marR="0" indent="0" algn="l" defTabSz="914400" rtl="0" eaLnBrk="1" fontAlgn="auto" latinLnBrk="0" hangingPunct="1">
              <a:lnSpc>
                <a:spcPct val="110000"/>
              </a:lnSpc>
              <a:spcBef>
                <a:spcPct val="20000"/>
              </a:spcBef>
              <a:spcAft>
                <a:spcPts val="0"/>
              </a:spcAft>
              <a:buClrTx/>
              <a:buSzTx/>
              <a:buFont typeface="Arial"/>
              <a:buNone/>
              <a:tabLst/>
              <a:defRPr sz="1600" baseline="0">
                <a:solidFill>
                  <a:srgbClr val="006EB7"/>
                </a:solidFill>
              </a:defRPr>
            </a:lvl1pPr>
          </a:lstStyle>
          <a:p>
            <a:r>
              <a:rPr lang="en-US" sz="1400" dirty="0" smtClean="0">
                <a:latin typeface="Arial" panose="020B0604020202020204" pitchFamily="34" charset="0"/>
                <a:cs typeface="Arial" panose="020B0604020202020204" pitchFamily="34" charset="0"/>
              </a:rPr>
              <a:t>Two columns of text. </a:t>
            </a:r>
            <a:br>
              <a:rPr lang="en-US" sz="1400" dirty="0" smtClean="0">
                <a:latin typeface="Arial" panose="020B0604020202020204" pitchFamily="34" charset="0"/>
                <a:cs typeface="Arial" panose="020B0604020202020204" pitchFamily="34" charset="0"/>
              </a:rPr>
            </a:br>
            <a:r>
              <a:rPr lang="en-US" sz="1400" dirty="0" smtClean="0">
                <a:latin typeface="Arial" panose="020B0604020202020204" pitchFamily="34" charset="0"/>
                <a:cs typeface="Arial" panose="020B0604020202020204" pitchFamily="34" charset="0"/>
              </a:rPr>
              <a:t>Lorem ipsum dolor sit </a:t>
            </a:r>
            <a:r>
              <a:rPr lang="en-US" sz="1400" dirty="0" err="1" smtClean="0">
                <a:latin typeface="Arial" panose="020B0604020202020204" pitchFamily="34" charset="0"/>
                <a:cs typeface="Arial" panose="020B0604020202020204" pitchFamily="34" charset="0"/>
              </a:rPr>
              <a:t>amet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consectetur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adipiscing</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elit</a:t>
            </a:r>
            <a:r>
              <a:rPr lang="en-US" sz="1400" dirty="0" smtClean="0">
                <a:latin typeface="Arial" panose="020B0604020202020204" pitchFamily="34" charset="0"/>
                <a:cs typeface="Arial" panose="020B0604020202020204" pitchFamily="34" charset="0"/>
              </a:rPr>
              <a:t>. Nam </a:t>
            </a:r>
            <a:r>
              <a:rPr lang="en-US" sz="1400" dirty="0" err="1" smtClean="0">
                <a:latin typeface="Arial" panose="020B0604020202020204" pitchFamily="34" charset="0"/>
                <a:cs typeface="Arial" panose="020B0604020202020204" pitchFamily="34" charset="0"/>
              </a:rPr>
              <a:t>efficitur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erat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eget</a:t>
            </a:r>
            <a:r>
              <a:rPr lang="en-US" sz="1400" dirty="0" smtClean="0">
                <a:latin typeface="Arial" panose="020B0604020202020204" pitchFamily="34" charset="0"/>
                <a:cs typeface="Arial" panose="020B0604020202020204" pitchFamily="34" charset="0"/>
              </a:rPr>
              <a:t> ante </a:t>
            </a:r>
            <a:r>
              <a:rPr lang="en-US" sz="1400" dirty="0" err="1" smtClean="0">
                <a:latin typeface="Arial" panose="020B0604020202020204" pitchFamily="34" charset="0"/>
                <a:cs typeface="Arial" panose="020B0604020202020204" pitchFamily="34" charset="0"/>
              </a:rPr>
              <a:t>pulvinar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fermentum</a:t>
            </a:r>
            <a:r>
              <a:rPr lang="en-US" sz="1400" dirty="0" smtClean="0">
                <a:latin typeface="Arial" panose="020B0604020202020204" pitchFamily="34" charset="0"/>
                <a:cs typeface="Arial" panose="020B0604020202020204" pitchFamily="34" charset="0"/>
              </a:rPr>
              <a:t>. Nam </a:t>
            </a:r>
            <a:r>
              <a:rPr lang="en-US" sz="1400" dirty="0" err="1" smtClean="0">
                <a:latin typeface="Arial" panose="020B0604020202020204" pitchFamily="34" charset="0"/>
                <a:cs typeface="Arial" panose="020B0604020202020204" pitchFamily="34" charset="0"/>
              </a:rPr>
              <a:t>convallis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elementum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mattis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Sed</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varius</a:t>
            </a:r>
            <a:r>
              <a:rPr lang="en-US" sz="1400" dirty="0" smtClean="0">
                <a:latin typeface="Arial" panose="020B0604020202020204" pitchFamily="34" charset="0"/>
                <a:cs typeface="Arial" panose="020B0604020202020204" pitchFamily="34" charset="0"/>
              </a:rPr>
              <a:t> in </a:t>
            </a:r>
            <a:r>
              <a:rPr lang="en-US" sz="1400" dirty="0" err="1" smtClean="0">
                <a:latin typeface="Arial" panose="020B0604020202020204" pitchFamily="34" charset="0"/>
                <a:cs typeface="Arial" panose="020B0604020202020204" pitchFamily="34" charset="0"/>
              </a:rPr>
              <a:t>lectus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ut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vestibulum</a:t>
            </a:r>
            <a:r>
              <a:rPr lang="en-US" sz="1400" dirty="0" smtClean="0">
                <a:latin typeface="Arial" panose="020B0604020202020204" pitchFamily="34" charset="0"/>
                <a:cs typeface="Arial" panose="020B0604020202020204" pitchFamily="34" charset="0"/>
              </a:rPr>
              <a:t>. </a:t>
            </a:r>
          </a:p>
          <a:p>
            <a:endParaRPr lang="en-US" sz="1400" dirty="0" smtClean="0">
              <a:latin typeface="Arial" panose="020B0604020202020204" pitchFamily="34" charset="0"/>
              <a:cs typeface="Arial" panose="020B0604020202020204" pitchFamily="34" charset="0"/>
            </a:endParaRPr>
          </a:p>
          <a:p>
            <a:r>
              <a:rPr lang="en-US" sz="1400" dirty="0" err="1" smtClean="0">
                <a:latin typeface="Arial" panose="020B0604020202020204" pitchFamily="34" charset="0"/>
                <a:cs typeface="Arial" panose="020B0604020202020204" pitchFamily="34" charset="0"/>
              </a:rPr>
              <a:t>Aliquam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erat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volutpat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Fusce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ultricies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risus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eleifend</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varius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consequat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erat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odio</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dignissim</a:t>
            </a:r>
            <a:r>
              <a:rPr lang="en-US" sz="1400" dirty="0" smtClean="0">
                <a:latin typeface="Arial" panose="020B0604020202020204" pitchFamily="34" charset="0"/>
                <a:cs typeface="Arial" panose="020B0604020202020204" pitchFamily="34" charset="0"/>
              </a:rPr>
              <a:t>, et </a:t>
            </a:r>
            <a:r>
              <a:rPr lang="en-US" sz="1400" dirty="0" err="1" smtClean="0">
                <a:latin typeface="Arial" panose="020B0604020202020204" pitchFamily="34" charset="0"/>
                <a:cs typeface="Arial" panose="020B0604020202020204" pitchFamily="34" charset="0"/>
              </a:rPr>
              <a:t>bibendum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velit</a:t>
            </a:r>
            <a:r>
              <a:rPr lang="en-US" sz="1400" dirty="0" smtClean="0">
                <a:latin typeface="Arial" panose="020B0604020202020204" pitchFamily="34" charset="0"/>
                <a:cs typeface="Arial" panose="020B0604020202020204" pitchFamily="34" charset="0"/>
              </a:rPr>
              <a:t> et </a:t>
            </a:r>
            <a:r>
              <a:rPr lang="en-US" sz="1400" dirty="0" err="1" smtClean="0">
                <a:latin typeface="Arial" panose="020B0604020202020204" pitchFamily="34" charset="0"/>
                <a:cs typeface="Arial" panose="020B0604020202020204" pitchFamily="34" charset="0"/>
              </a:rPr>
              <a:t>ipsum</a:t>
            </a:r>
            <a:r>
              <a:rPr lang="en-US" sz="1400" dirty="0" smtClean="0">
                <a:latin typeface="Arial" panose="020B0604020202020204" pitchFamily="34" charset="0"/>
                <a:cs typeface="Arial" panose="020B0604020202020204" pitchFamily="34" charset="0"/>
              </a:rPr>
              <a:t>. In </a:t>
            </a:r>
            <a:r>
              <a:rPr lang="en-US" sz="1400" dirty="0" err="1" smtClean="0">
                <a:latin typeface="Arial" panose="020B0604020202020204" pitchFamily="34" charset="0"/>
                <a:cs typeface="Arial" panose="020B0604020202020204" pitchFamily="34" charset="0"/>
              </a:rPr>
              <a:t>consequat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nibh</a:t>
            </a:r>
            <a:r>
              <a:rPr lang="en-US" sz="1400" dirty="0" smtClean="0">
                <a:latin typeface="Arial" panose="020B0604020202020204" pitchFamily="34" charset="0"/>
                <a:cs typeface="Arial" panose="020B0604020202020204" pitchFamily="34" charset="0"/>
              </a:rPr>
              <a:t> ac </a:t>
            </a:r>
            <a:r>
              <a:rPr lang="en-US" sz="1400" dirty="0" err="1" smtClean="0">
                <a:latin typeface="Arial" panose="020B0604020202020204" pitchFamily="34" charset="0"/>
                <a:cs typeface="Arial" panose="020B0604020202020204" pitchFamily="34" charset="0"/>
              </a:rPr>
              <a:t>condimentum</a:t>
            </a:r>
            <a:r>
              <a:rPr lang="en-US" sz="1400" dirty="0" smtClean="0">
                <a:latin typeface="Arial" panose="020B0604020202020204" pitchFamily="34" charset="0"/>
                <a:cs typeface="Arial" panose="020B0604020202020204" pitchFamily="34" charset="0"/>
              </a:rPr>
              <a:t> gravida. </a:t>
            </a:r>
            <a:r>
              <a:rPr lang="en-US" sz="1400" dirty="0" err="1" smtClean="0">
                <a:latin typeface="Arial" panose="020B0604020202020204" pitchFamily="34" charset="0"/>
                <a:cs typeface="Arial" panose="020B0604020202020204" pitchFamily="34" charset="0"/>
              </a:rPr>
              <a:t>Suspendisse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ultrices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pulvinar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tincidunt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Suspendisse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sagittis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ullamcorper</a:t>
            </a:r>
            <a:r>
              <a:rPr lang="en-US" sz="1400" dirty="0" smtClean="0">
                <a:latin typeface="Arial" panose="020B0604020202020204" pitchFamily="34" charset="0"/>
                <a:cs typeface="Arial" panose="020B0604020202020204" pitchFamily="34" charset="0"/>
              </a:rPr>
              <a:t> ex a </a:t>
            </a:r>
            <a:r>
              <a:rPr lang="en-US" sz="1400" dirty="0" err="1" smtClean="0">
                <a:latin typeface="Arial" panose="020B0604020202020204" pitchFamily="34" charset="0"/>
                <a:cs typeface="Arial" panose="020B0604020202020204" pitchFamily="34" charset="0"/>
              </a:rPr>
              <a:t>consectetur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Quisque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vel</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lectus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facilisis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facilisis</a:t>
            </a:r>
            <a:r>
              <a:rPr lang="en-US" sz="1400" dirty="0" smtClean="0">
                <a:latin typeface="Arial" panose="020B0604020202020204" pitchFamily="34" charset="0"/>
                <a:cs typeface="Arial" panose="020B0604020202020204" pitchFamily="34" charset="0"/>
              </a:rPr>
              <a:t> ipsum id, </a:t>
            </a:r>
            <a:r>
              <a:rPr lang="en-US" sz="1400" dirty="0" err="1" smtClean="0">
                <a:latin typeface="Arial" panose="020B0604020202020204" pitchFamily="34" charset="0"/>
                <a:cs typeface="Arial" panose="020B0604020202020204" pitchFamily="34" charset="0"/>
              </a:rPr>
              <a:t>dapibus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turpis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Quisque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vel</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lectus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facilisis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facilisis</a:t>
            </a:r>
            <a:r>
              <a:rPr lang="en-US" sz="1400" dirty="0" smtClean="0">
                <a:latin typeface="Arial" panose="020B0604020202020204" pitchFamily="34" charset="0"/>
                <a:cs typeface="Arial" panose="020B0604020202020204" pitchFamily="34" charset="0"/>
              </a:rPr>
              <a:t> ipsum id. </a:t>
            </a:r>
          </a:p>
          <a:p>
            <a:r>
              <a:rPr lang="en-US" sz="1400" dirty="0" smtClean="0">
                <a:latin typeface="Arial" panose="020B0604020202020204" pitchFamily="34" charset="0"/>
                <a:cs typeface="Arial" panose="020B0604020202020204" pitchFamily="34" charset="0"/>
              </a:rPr>
              <a:t> </a:t>
            </a:r>
          </a:p>
          <a:p>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Two columns of text. </a:t>
            </a:r>
            <a:br>
              <a:rPr lang="en-US" sz="1400" dirty="0" smtClean="0">
                <a:latin typeface="Arial" panose="020B0604020202020204" pitchFamily="34" charset="0"/>
                <a:cs typeface="Arial" panose="020B0604020202020204" pitchFamily="34" charset="0"/>
              </a:rPr>
            </a:br>
            <a:r>
              <a:rPr lang="en-US" sz="1400" dirty="0" smtClean="0">
                <a:latin typeface="Arial" panose="020B0604020202020204" pitchFamily="34" charset="0"/>
                <a:cs typeface="Arial" panose="020B0604020202020204" pitchFamily="34" charset="0"/>
              </a:rPr>
              <a:t/>
            </a:r>
            <a:br>
              <a:rPr lang="en-US" sz="1400" dirty="0" smtClean="0">
                <a:latin typeface="Arial" panose="020B0604020202020204" pitchFamily="34" charset="0"/>
                <a:cs typeface="Arial" panose="020B0604020202020204" pitchFamily="34" charset="0"/>
              </a:rPr>
            </a:br>
            <a:r>
              <a:rPr lang="en-US" sz="1400" dirty="0" smtClean="0">
                <a:latin typeface="Arial" panose="020B0604020202020204" pitchFamily="34" charset="0"/>
                <a:cs typeface="Arial" panose="020B0604020202020204" pitchFamily="34" charset="0"/>
              </a:rPr>
              <a:t>Lorem ipsum dolor sit </a:t>
            </a:r>
            <a:r>
              <a:rPr lang="en-US" sz="1400" dirty="0" err="1" smtClean="0">
                <a:latin typeface="Arial" panose="020B0604020202020204" pitchFamily="34" charset="0"/>
                <a:cs typeface="Arial" panose="020B0604020202020204" pitchFamily="34" charset="0"/>
              </a:rPr>
              <a:t>amet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consectetur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adipiscing</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elit</a:t>
            </a:r>
            <a:r>
              <a:rPr lang="en-US" sz="1400" dirty="0" smtClean="0">
                <a:latin typeface="Arial" panose="020B0604020202020204" pitchFamily="34" charset="0"/>
                <a:cs typeface="Arial" panose="020B0604020202020204" pitchFamily="34" charset="0"/>
              </a:rPr>
              <a:t>. Nam </a:t>
            </a:r>
            <a:r>
              <a:rPr lang="en-US" sz="1400" dirty="0" err="1" smtClean="0">
                <a:latin typeface="Arial" panose="020B0604020202020204" pitchFamily="34" charset="0"/>
                <a:cs typeface="Arial" panose="020B0604020202020204" pitchFamily="34" charset="0"/>
              </a:rPr>
              <a:t>efficitur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erat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eget</a:t>
            </a:r>
            <a:r>
              <a:rPr lang="en-US" sz="1400" dirty="0" smtClean="0">
                <a:latin typeface="Arial" panose="020B0604020202020204" pitchFamily="34" charset="0"/>
                <a:cs typeface="Arial" panose="020B0604020202020204" pitchFamily="34" charset="0"/>
              </a:rPr>
              <a:t> ante </a:t>
            </a:r>
            <a:r>
              <a:rPr lang="en-US" sz="1400" dirty="0" err="1" smtClean="0">
                <a:latin typeface="Arial" panose="020B0604020202020204" pitchFamily="34" charset="0"/>
                <a:cs typeface="Arial" panose="020B0604020202020204" pitchFamily="34" charset="0"/>
              </a:rPr>
              <a:t>pulvinar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fermentum</a:t>
            </a:r>
            <a:r>
              <a:rPr lang="en-US" sz="1400" dirty="0" smtClean="0">
                <a:latin typeface="Arial" panose="020B0604020202020204" pitchFamily="34" charset="0"/>
                <a:cs typeface="Arial" panose="020B0604020202020204" pitchFamily="34" charset="0"/>
              </a:rPr>
              <a:t>. Nam convallis </a:t>
            </a:r>
            <a:r>
              <a:rPr lang="en-US" sz="1400" dirty="0" err="1" smtClean="0">
                <a:latin typeface="Arial" panose="020B0604020202020204" pitchFamily="34" charset="0"/>
                <a:cs typeface="Arial" panose="020B0604020202020204" pitchFamily="34" charset="0"/>
              </a:rPr>
              <a:t>elementum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mattis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Sed</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varius</a:t>
            </a:r>
            <a:r>
              <a:rPr lang="en-US" sz="1400" dirty="0" smtClean="0">
                <a:latin typeface="Arial" panose="020B0604020202020204" pitchFamily="34" charset="0"/>
                <a:cs typeface="Arial" panose="020B0604020202020204" pitchFamily="34" charset="0"/>
              </a:rPr>
              <a:t> in </a:t>
            </a:r>
            <a:r>
              <a:rPr lang="en-US" sz="1400" dirty="0" err="1" smtClean="0">
                <a:latin typeface="Arial" panose="020B0604020202020204" pitchFamily="34" charset="0"/>
                <a:cs typeface="Arial" panose="020B0604020202020204" pitchFamily="34" charset="0"/>
              </a:rPr>
              <a:t>lectus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ut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vestibulum</a:t>
            </a:r>
            <a:r>
              <a:rPr lang="en-US" sz="1400" dirty="0" smtClean="0">
                <a:latin typeface="Arial" panose="020B0604020202020204" pitchFamily="34" charset="0"/>
                <a:cs typeface="Arial" panose="020B0604020202020204" pitchFamily="34" charset="0"/>
              </a:rPr>
              <a:t>. </a:t>
            </a:r>
          </a:p>
          <a:p>
            <a:endParaRPr lang="en-US" sz="1400" dirty="0" smtClean="0">
              <a:latin typeface="Arial" panose="020B0604020202020204" pitchFamily="34" charset="0"/>
              <a:cs typeface="Arial" panose="020B0604020202020204" pitchFamily="34" charset="0"/>
            </a:endParaRPr>
          </a:p>
          <a:p>
            <a:r>
              <a:rPr lang="en-US" sz="1400" dirty="0" err="1" smtClean="0">
                <a:latin typeface="Arial" panose="020B0604020202020204" pitchFamily="34" charset="0"/>
                <a:cs typeface="Arial" panose="020B0604020202020204" pitchFamily="34" charset="0"/>
              </a:rPr>
              <a:t>Aliquam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erat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volutpat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Fusce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ultricies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risus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eleifend</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varius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consequat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erat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odio</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dignissim</a:t>
            </a:r>
            <a:r>
              <a:rPr lang="en-US" sz="1400" dirty="0" smtClean="0">
                <a:latin typeface="Arial" panose="020B0604020202020204" pitchFamily="34" charset="0"/>
                <a:cs typeface="Arial" panose="020B0604020202020204" pitchFamily="34" charset="0"/>
              </a:rPr>
              <a:t>, et </a:t>
            </a:r>
            <a:r>
              <a:rPr lang="en-US" sz="1400" dirty="0" err="1" smtClean="0">
                <a:latin typeface="Arial" panose="020B0604020202020204" pitchFamily="34" charset="0"/>
                <a:cs typeface="Arial" panose="020B0604020202020204" pitchFamily="34" charset="0"/>
              </a:rPr>
              <a:t>bibendum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velit</a:t>
            </a:r>
            <a:r>
              <a:rPr lang="en-US" sz="1400" dirty="0" smtClean="0">
                <a:latin typeface="Arial" panose="020B0604020202020204" pitchFamily="34" charset="0"/>
                <a:cs typeface="Arial" panose="020B0604020202020204" pitchFamily="34" charset="0"/>
              </a:rPr>
              <a:t> et ipsum. In </a:t>
            </a:r>
            <a:r>
              <a:rPr lang="en-US" sz="1400" dirty="0" err="1" smtClean="0">
                <a:latin typeface="Arial" panose="020B0604020202020204" pitchFamily="34" charset="0"/>
                <a:cs typeface="Arial" panose="020B0604020202020204" pitchFamily="34" charset="0"/>
              </a:rPr>
              <a:t>consequat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nibh</a:t>
            </a:r>
            <a:r>
              <a:rPr lang="en-US" sz="1400" dirty="0" smtClean="0">
                <a:latin typeface="Arial" panose="020B0604020202020204" pitchFamily="34" charset="0"/>
                <a:cs typeface="Arial" panose="020B0604020202020204" pitchFamily="34" charset="0"/>
              </a:rPr>
              <a:t> ac </a:t>
            </a:r>
            <a:r>
              <a:rPr lang="en-US" sz="1400" dirty="0" err="1" smtClean="0">
                <a:latin typeface="Arial" panose="020B0604020202020204" pitchFamily="34" charset="0"/>
                <a:cs typeface="Arial" panose="020B0604020202020204" pitchFamily="34" charset="0"/>
              </a:rPr>
              <a:t>condimentum</a:t>
            </a:r>
            <a:r>
              <a:rPr lang="en-US" sz="1400" dirty="0" smtClean="0">
                <a:latin typeface="Arial" panose="020B0604020202020204" pitchFamily="34" charset="0"/>
                <a:cs typeface="Arial" panose="020B0604020202020204" pitchFamily="34" charset="0"/>
              </a:rPr>
              <a:t> gravida. </a:t>
            </a:r>
            <a:r>
              <a:rPr lang="en-US" sz="1400" dirty="0" err="1" smtClean="0">
                <a:latin typeface="Arial" panose="020B0604020202020204" pitchFamily="34" charset="0"/>
                <a:cs typeface="Arial" panose="020B0604020202020204" pitchFamily="34" charset="0"/>
              </a:rPr>
              <a:t>Suspendisse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ultrices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pulvinar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tincidunt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Suspendisse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sagittis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ullamcorper</a:t>
            </a:r>
            <a:r>
              <a:rPr lang="en-US" sz="1400" dirty="0" smtClean="0">
                <a:latin typeface="Arial" panose="020B0604020202020204" pitchFamily="34" charset="0"/>
                <a:cs typeface="Arial" panose="020B0604020202020204" pitchFamily="34" charset="0"/>
              </a:rPr>
              <a:t> ex a </a:t>
            </a:r>
            <a:r>
              <a:rPr lang="en-US" sz="1400" dirty="0" err="1" smtClean="0">
                <a:latin typeface="Arial" panose="020B0604020202020204" pitchFamily="34" charset="0"/>
                <a:cs typeface="Arial" panose="020B0604020202020204" pitchFamily="34" charset="0"/>
              </a:rPr>
              <a:t>consectetur</a:t>
            </a:r>
            <a:r>
              <a:rPr lang="en-US" sz="1400" dirty="0" smtClean="0">
                <a:latin typeface="Arial" panose="020B0604020202020204" pitchFamily="34" charset="0"/>
                <a:cs typeface="Arial" panose="020B0604020202020204" pitchFamily="34" charset="0"/>
              </a:rPr>
              <a:t>. </a:t>
            </a:r>
          </a:p>
          <a:p>
            <a:endParaRPr lang="en-US" sz="1400" dirty="0" smtClean="0">
              <a:latin typeface="Arial" panose="020B0604020202020204" pitchFamily="34" charset="0"/>
              <a:cs typeface="Arial" panose="020B0604020202020204" pitchFamily="34" charset="0"/>
            </a:endParaRPr>
          </a:p>
          <a:p>
            <a:endParaRPr lang="en-US" sz="1400" dirty="0" smtClean="0">
              <a:latin typeface="Arial" panose="020B0604020202020204" pitchFamily="34" charset="0"/>
              <a:cs typeface="Arial" panose="020B0604020202020204" pitchFamily="34" charset="0"/>
            </a:endParaRPr>
          </a:p>
          <a:p>
            <a:endParaRPr lang="en-US" sz="1400" dirty="0" smtClean="0">
              <a:latin typeface="Arial" panose="020B0604020202020204" pitchFamily="34" charset="0"/>
              <a:cs typeface="Arial" panose="020B0604020202020204" pitchFamily="34" charset="0"/>
            </a:endParaRPr>
          </a:p>
        </p:txBody>
      </p:sp>
      <p:sp>
        <p:nvSpPr>
          <p:cNvPr id="18" name="Rectangle 17"/>
          <p:cNvSpPr/>
          <p:nvPr userDrawn="1"/>
        </p:nvSpPr>
        <p:spPr>
          <a:xfrm rot="10800000">
            <a:off x="0" y="6248386"/>
            <a:ext cx="170008"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buClrTx/>
              <a:buFontTx/>
              <a:buNone/>
            </a:pPr>
            <a:endParaRPr lang="en-US">
              <a:solidFill>
                <a:srgbClr val="FFFFFF"/>
              </a:solidFill>
            </a:endParaRPr>
          </a:p>
        </p:txBody>
      </p:sp>
      <p:sp>
        <p:nvSpPr>
          <p:cNvPr id="3" name="Slide Number Placeholder 2"/>
          <p:cNvSpPr>
            <a:spLocks noGrp="1"/>
          </p:cNvSpPr>
          <p:nvPr>
            <p:ph type="sldNum" sz="quarter" idx="22"/>
          </p:nvPr>
        </p:nvSpPr>
        <p:spPr/>
        <p:txBody>
          <a:bodyPr/>
          <a:lstStyle>
            <a:lvl1pPr>
              <a:defRPr>
                <a:solidFill>
                  <a:schemeClr val="bg1"/>
                </a:solidFill>
              </a:defRPr>
            </a:lvl1pPr>
          </a:lstStyle>
          <a:p>
            <a:fld id="{54105720-E786-164F-AE36-9EBC2F8CA2D8}" type="slidenum">
              <a:rPr lang="en-US" smtClean="0">
                <a:solidFill>
                  <a:srgbClr val="FFFFFF"/>
                </a:solidFill>
              </a:rPr>
              <a:pPr/>
              <a:t>‹#›</a:t>
            </a:fld>
            <a:endParaRPr lang="en-US" dirty="0">
              <a:solidFill>
                <a:srgbClr val="FFFFFF"/>
              </a:solidFill>
            </a:endParaRPr>
          </a:p>
        </p:txBody>
      </p:sp>
      <p:sp>
        <p:nvSpPr>
          <p:cNvPr id="15" name="Footer Placeholder 8"/>
          <p:cNvSpPr txBox="1">
            <a:spLocks/>
          </p:cNvSpPr>
          <p:nvPr userDrawn="1"/>
        </p:nvSpPr>
        <p:spPr>
          <a:xfrm>
            <a:off x="6238068" y="6356350"/>
            <a:ext cx="1781981"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buClrTx/>
              <a:buFontTx/>
              <a:buNone/>
            </a:pPr>
            <a:r>
              <a:rPr lang="en-US" dirty="0" smtClean="0">
                <a:solidFill>
                  <a:srgbClr val="FFFFFF"/>
                </a:solidFill>
              </a:rPr>
              <a:t>   Portland General Electric</a:t>
            </a:r>
            <a:endParaRPr lang="en-US" dirty="0">
              <a:solidFill>
                <a:srgbClr val="FFFFFF"/>
              </a:solidFill>
            </a:endParaRPr>
          </a:p>
        </p:txBody>
      </p:sp>
    </p:spTree>
    <p:extLst>
      <p:ext uri="{BB962C8B-B14F-4D97-AF65-F5344CB8AC3E}">
        <p14:creationId xmlns:p14="http://schemas.microsoft.com/office/powerpoint/2010/main" val="3014659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tandard Text 2— Two Column">
    <p:bg>
      <p:bgPr>
        <a:solidFill>
          <a:schemeClr val="bg1"/>
        </a:solidFill>
        <a:effectLst/>
      </p:bgPr>
    </p:bg>
    <p:spTree>
      <p:nvGrpSpPr>
        <p:cNvPr id="1" name=""/>
        <p:cNvGrpSpPr/>
        <p:nvPr/>
      </p:nvGrpSpPr>
      <p:grpSpPr>
        <a:xfrm>
          <a:off x="0" y="0"/>
          <a:ext cx="0" cy="0"/>
          <a:chOff x="0" y="0"/>
          <a:chExt cx="0" cy="0"/>
        </a:xfrm>
      </p:grpSpPr>
      <p:sp>
        <p:nvSpPr>
          <p:cNvPr id="6" name="Rectangle 17"/>
          <p:cNvSpPr/>
          <p:nvPr userDrawn="1"/>
        </p:nvSpPr>
        <p:spPr>
          <a:xfrm rot="10800000">
            <a:off x="0" y="6248385"/>
            <a:ext cx="9144000"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006E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8" name="Rectangle 17"/>
          <p:cNvSpPr/>
          <p:nvPr userDrawn="1"/>
        </p:nvSpPr>
        <p:spPr>
          <a:xfrm rot="10800000">
            <a:off x="170008" y="6248394"/>
            <a:ext cx="2314327" cy="61598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8120455"/>
              <a:gd name="connsiteY0" fmla="*/ 6416 h 620232"/>
              <a:gd name="connsiteX1" fmla="*/ 18120455 w 18120455"/>
              <a:gd name="connsiteY1" fmla="*/ 0 h 620232"/>
              <a:gd name="connsiteX2" fmla="*/ 14873271 w 18120455"/>
              <a:gd name="connsiteY2" fmla="*/ 620232 h 620232"/>
              <a:gd name="connsiteX3" fmla="*/ 0 w 18120455"/>
              <a:gd name="connsiteY3" fmla="*/ 620221 h 620232"/>
              <a:gd name="connsiteX4" fmla="*/ 5729271 w 18120455"/>
              <a:gd name="connsiteY4" fmla="*/ 6416 h 62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455" h="620232">
                <a:moveTo>
                  <a:pt x="5729271" y="6416"/>
                </a:moveTo>
                <a:lnTo>
                  <a:pt x="18120455" y="0"/>
                </a:lnTo>
                <a:cubicBezTo>
                  <a:pt x="18119050" y="204605"/>
                  <a:pt x="14874676" y="415627"/>
                  <a:pt x="14873271" y="620232"/>
                </a:cubicBezTo>
                <a:lnTo>
                  <a:pt x="0" y="620221"/>
                </a:lnTo>
                <a:lnTo>
                  <a:pt x="5729271" y="6416"/>
                </a:lnTo>
                <a:close/>
              </a:path>
            </a:pathLst>
          </a:cu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9" name="Rectangle 17"/>
          <p:cNvSpPr/>
          <p:nvPr userDrawn="1"/>
        </p:nvSpPr>
        <p:spPr>
          <a:xfrm rot="10800000">
            <a:off x="0" y="6248388"/>
            <a:ext cx="985738" cy="615962"/>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4877485"/>
              <a:gd name="connsiteY0" fmla="*/ 0 h 613816"/>
              <a:gd name="connsiteX1" fmla="*/ 14877485 w 14877485"/>
              <a:gd name="connsiteY1" fmla="*/ 0 h 613816"/>
              <a:gd name="connsiteX2" fmla="*/ 7688862 w 14877485"/>
              <a:gd name="connsiteY2" fmla="*/ 613816 h 613816"/>
              <a:gd name="connsiteX3" fmla="*/ 0 w 14877485"/>
              <a:gd name="connsiteY3" fmla="*/ 613805 h 613816"/>
              <a:gd name="connsiteX4" fmla="*/ 5729271 w 14877485"/>
              <a:gd name="connsiteY4" fmla="*/ 0 h 613816"/>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828709 w 7718020"/>
              <a:gd name="connsiteY0" fmla="*/ 11 h 617024"/>
              <a:gd name="connsiteX1" fmla="*/ 7718020 w 7718020"/>
              <a:gd name="connsiteY1" fmla="*/ 0 h 617024"/>
              <a:gd name="connsiteX2" fmla="*/ 7688862 w 7718020"/>
              <a:gd name="connsiteY2" fmla="*/ 617024 h 617024"/>
              <a:gd name="connsiteX3" fmla="*/ 0 w 7718020"/>
              <a:gd name="connsiteY3" fmla="*/ 617013 h 617024"/>
              <a:gd name="connsiteX4" fmla="*/ 5828709 w 7718020"/>
              <a:gd name="connsiteY4" fmla="*/ 11 h 617024"/>
              <a:gd name="connsiteX0" fmla="*/ 5903286 w 7718020"/>
              <a:gd name="connsiteY0" fmla="*/ 0 h 623407"/>
              <a:gd name="connsiteX1" fmla="*/ 7718020 w 7718020"/>
              <a:gd name="connsiteY1" fmla="*/ 6383 h 623407"/>
              <a:gd name="connsiteX2" fmla="*/ 7688862 w 7718020"/>
              <a:gd name="connsiteY2" fmla="*/ 623407 h 623407"/>
              <a:gd name="connsiteX3" fmla="*/ 0 w 7718020"/>
              <a:gd name="connsiteY3" fmla="*/ 623396 h 623407"/>
              <a:gd name="connsiteX4" fmla="*/ 5903286 w 7718020"/>
              <a:gd name="connsiteY4" fmla="*/ 0 h 623407"/>
              <a:gd name="connsiteX0" fmla="*/ 5903286 w 7718020"/>
              <a:gd name="connsiteY0" fmla="*/ 0 h 620210"/>
              <a:gd name="connsiteX1" fmla="*/ 7718020 w 7718020"/>
              <a:gd name="connsiteY1" fmla="*/ 3186 h 620210"/>
              <a:gd name="connsiteX2" fmla="*/ 7688862 w 7718020"/>
              <a:gd name="connsiteY2" fmla="*/ 620210 h 620210"/>
              <a:gd name="connsiteX3" fmla="*/ 0 w 7718020"/>
              <a:gd name="connsiteY3" fmla="*/ 620199 h 620210"/>
              <a:gd name="connsiteX4" fmla="*/ 5903286 w 7718020"/>
              <a:gd name="connsiteY4" fmla="*/ 0 h 620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8020" h="620210">
                <a:moveTo>
                  <a:pt x="5903286" y="0"/>
                </a:moveTo>
                <a:lnTo>
                  <a:pt x="7718020" y="3186"/>
                </a:lnTo>
                <a:cubicBezTo>
                  <a:pt x="7716615" y="207791"/>
                  <a:pt x="7690267" y="415605"/>
                  <a:pt x="7688862" y="620210"/>
                </a:cubicBezTo>
                <a:lnTo>
                  <a:pt x="0" y="620199"/>
                </a:lnTo>
                <a:lnTo>
                  <a:pt x="5903286"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13" name="Title 1"/>
          <p:cNvSpPr>
            <a:spLocks noGrp="1"/>
          </p:cNvSpPr>
          <p:nvPr>
            <p:ph type="title" hasCustomPrompt="1"/>
          </p:nvPr>
        </p:nvSpPr>
        <p:spPr>
          <a:xfrm>
            <a:off x="457200" y="381000"/>
            <a:ext cx="8229600" cy="609600"/>
          </a:xfrm>
        </p:spPr>
        <p:txBody>
          <a:bodyPr>
            <a:noAutofit/>
          </a:bodyPr>
          <a:lstStyle>
            <a:lvl1pPr>
              <a:lnSpc>
                <a:spcPct val="90000"/>
              </a:lnSpc>
              <a:defRPr sz="4000" b="1" i="0">
                <a:solidFill>
                  <a:srgbClr val="006EB7"/>
                </a:solidFill>
                <a:latin typeface="Arial" charset="0"/>
                <a:ea typeface="Arial" charset="0"/>
                <a:cs typeface="Arial" charset="0"/>
              </a:defRPr>
            </a:lvl1pPr>
          </a:lstStyle>
          <a:p>
            <a:r>
              <a:rPr lang="en-US" dirty="0" smtClean="0"/>
              <a:t>Click to edit Header style</a:t>
            </a:r>
            <a:endParaRPr lang="en-US" dirty="0"/>
          </a:p>
        </p:txBody>
      </p:sp>
      <p:sp>
        <p:nvSpPr>
          <p:cNvPr id="17" name="Text Placeholder 29"/>
          <p:cNvSpPr>
            <a:spLocks noGrp="1"/>
          </p:cNvSpPr>
          <p:nvPr>
            <p:ph type="body" sz="quarter" idx="20" hasCustomPrompt="1"/>
          </p:nvPr>
        </p:nvSpPr>
        <p:spPr>
          <a:xfrm>
            <a:off x="457200" y="1447800"/>
            <a:ext cx="8229600" cy="4490625"/>
          </a:xfrm>
        </p:spPr>
        <p:txBody>
          <a:bodyPr numCol="2" spcCol="411480">
            <a:noAutofit/>
          </a:bodyPr>
          <a:lstStyle>
            <a:lvl1pPr marL="0" marR="0" indent="0" algn="l" defTabSz="914400" rtl="0" eaLnBrk="1" fontAlgn="auto" latinLnBrk="0" hangingPunct="1">
              <a:lnSpc>
                <a:spcPct val="110000"/>
              </a:lnSpc>
              <a:spcBef>
                <a:spcPct val="20000"/>
              </a:spcBef>
              <a:spcAft>
                <a:spcPts val="0"/>
              </a:spcAft>
              <a:buClrTx/>
              <a:buSzTx/>
              <a:buFont typeface="Arial"/>
              <a:buNone/>
              <a:tabLst/>
              <a:defRPr sz="1600" baseline="0">
                <a:solidFill>
                  <a:srgbClr val="006EB7"/>
                </a:solidFill>
              </a:defRPr>
            </a:lvl1pPr>
          </a:lstStyle>
          <a:p>
            <a:r>
              <a:rPr lang="en-US" sz="1400" dirty="0" smtClean="0">
                <a:latin typeface="Arial" panose="020B0604020202020204" pitchFamily="34" charset="0"/>
                <a:cs typeface="Arial" panose="020B0604020202020204" pitchFamily="34" charset="0"/>
              </a:rPr>
              <a:t>Two columns of text. No subtitle. </a:t>
            </a:r>
            <a:br>
              <a:rPr lang="en-US" sz="1400" dirty="0" smtClean="0">
                <a:latin typeface="Arial" panose="020B0604020202020204" pitchFamily="34" charset="0"/>
                <a:cs typeface="Arial" panose="020B0604020202020204" pitchFamily="34" charset="0"/>
              </a:rPr>
            </a:br>
            <a:r>
              <a:rPr lang="en-US" sz="1400" dirty="0" smtClean="0">
                <a:latin typeface="Arial" panose="020B0604020202020204" pitchFamily="34" charset="0"/>
                <a:cs typeface="Arial" panose="020B0604020202020204" pitchFamily="34" charset="0"/>
              </a:rPr>
              <a:t>Lorem ipsum dolor sit </a:t>
            </a:r>
            <a:r>
              <a:rPr lang="en-US" sz="1400" dirty="0" err="1" smtClean="0">
                <a:latin typeface="Arial" panose="020B0604020202020204" pitchFamily="34" charset="0"/>
                <a:cs typeface="Arial" panose="020B0604020202020204" pitchFamily="34" charset="0"/>
              </a:rPr>
              <a:t>amet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consectetur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adipiscing</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elit</a:t>
            </a:r>
            <a:r>
              <a:rPr lang="en-US" sz="1400" dirty="0" smtClean="0">
                <a:latin typeface="Arial" panose="020B0604020202020204" pitchFamily="34" charset="0"/>
                <a:cs typeface="Arial" panose="020B0604020202020204" pitchFamily="34" charset="0"/>
              </a:rPr>
              <a:t>. Nam </a:t>
            </a:r>
            <a:r>
              <a:rPr lang="en-US" sz="1400" dirty="0" err="1" smtClean="0">
                <a:latin typeface="Arial" panose="020B0604020202020204" pitchFamily="34" charset="0"/>
                <a:cs typeface="Arial" panose="020B0604020202020204" pitchFamily="34" charset="0"/>
              </a:rPr>
              <a:t>efficitur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erat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eget</a:t>
            </a:r>
            <a:r>
              <a:rPr lang="en-US" sz="1400" dirty="0" smtClean="0">
                <a:latin typeface="Arial" panose="020B0604020202020204" pitchFamily="34" charset="0"/>
                <a:cs typeface="Arial" panose="020B0604020202020204" pitchFamily="34" charset="0"/>
              </a:rPr>
              <a:t> ante </a:t>
            </a:r>
            <a:r>
              <a:rPr lang="en-US" sz="1400" dirty="0" err="1" smtClean="0">
                <a:latin typeface="Arial" panose="020B0604020202020204" pitchFamily="34" charset="0"/>
                <a:cs typeface="Arial" panose="020B0604020202020204" pitchFamily="34" charset="0"/>
              </a:rPr>
              <a:t>pulvinar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fermentum</a:t>
            </a:r>
            <a:r>
              <a:rPr lang="en-US" sz="1400" dirty="0" smtClean="0">
                <a:latin typeface="Arial" panose="020B0604020202020204" pitchFamily="34" charset="0"/>
                <a:cs typeface="Arial" panose="020B0604020202020204" pitchFamily="34" charset="0"/>
              </a:rPr>
              <a:t>. Nam </a:t>
            </a:r>
            <a:r>
              <a:rPr lang="en-US" sz="1400" dirty="0" err="1" smtClean="0">
                <a:latin typeface="Arial" panose="020B0604020202020204" pitchFamily="34" charset="0"/>
                <a:cs typeface="Arial" panose="020B0604020202020204" pitchFamily="34" charset="0"/>
              </a:rPr>
              <a:t>convallis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elementum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mattis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Sed</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varius</a:t>
            </a:r>
            <a:r>
              <a:rPr lang="en-US" sz="1400" dirty="0" smtClean="0">
                <a:latin typeface="Arial" panose="020B0604020202020204" pitchFamily="34" charset="0"/>
                <a:cs typeface="Arial" panose="020B0604020202020204" pitchFamily="34" charset="0"/>
              </a:rPr>
              <a:t> in </a:t>
            </a:r>
            <a:r>
              <a:rPr lang="en-US" sz="1400" dirty="0" err="1" smtClean="0">
                <a:latin typeface="Arial" panose="020B0604020202020204" pitchFamily="34" charset="0"/>
                <a:cs typeface="Arial" panose="020B0604020202020204" pitchFamily="34" charset="0"/>
              </a:rPr>
              <a:t>lectus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ut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vestibulum</a:t>
            </a:r>
            <a:r>
              <a:rPr lang="en-US" sz="1400" dirty="0" smtClean="0">
                <a:latin typeface="Arial" panose="020B0604020202020204" pitchFamily="34" charset="0"/>
                <a:cs typeface="Arial" panose="020B0604020202020204" pitchFamily="34" charset="0"/>
              </a:rPr>
              <a:t>. </a:t>
            </a:r>
          </a:p>
          <a:p>
            <a:endParaRPr lang="en-US" sz="1400" dirty="0" smtClean="0">
              <a:latin typeface="Arial" panose="020B0604020202020204" pitchFamily="34" charset="0"/>
              <a:cs typeface="Arial" panose="020B0604020202020204" pitchFamily="34" charset="0"/>
            </a:endParaRPr>
          </a:p>
          <a:p>
            <a:r>
              <a:rPr lang="en-US" sz="1400" dirty="0" err="1" smtClean="0">
                <a:latin typeface="Arial" panose="020B0604020202020204" pitchFamily="34" charset="0"/>
                <a:cs typeface="Arial" panose="020B0604020202020204" pitchFamily="34" charset="0"/>
              </a:rPr>
              <a:t>Aliquam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erat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volutpat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Fusce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ultricies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risus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eleifend</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varius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consequat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erat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odio</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dignissim</a:t>
            </a:r>
            <a:r>
              <a:rPr lang="en-US" sz="1400" dirty="0" smtClean="0">
                <a:latin typeface="Arial" panose="020B0604020202020204" pitchFamily="34" charset="0"/>
                <a:cs typeface="Arial" panose="020B0604020202020204" pitchFamily="34" charset="0"/>
              </a:rPr>
              <a:t>, et </a:t>
            </a:r>
            <a:r>
              <a:rPr lang="en-US" sz="1400" dirty="0" err="1" smtClean="0">
                <a:latin typeface="Arial" panose="020B0604020202020204" pitchFamily="34" charset="0"/>
                <a:cs typeface="Arial" panose="020B0604020202020204" pitchFamily="34" charset="0"/>
              </a:rPr>
              <a:t>bibendum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velit</a:t>
            </a:r>
            <a:r>
              <a:rPr lang="en-US" sz="1400" dirty="0" smtClean="0">
                <a:latin typeface="Arial" panose="020B0604020202020204" pitchFamily="34" charset="0"/>
                <a:cs typeface="Arial" panose="020B0604020202020204" pitchFamily="34" charset="0"/>
              </a:rPr>
              <a:t> et </a:t>
            </a:r>
            <a:r>
              <a:rPr lang="en-US" sz="1400" dirty="0" err="1" smtClean="0">
                <a:latin typeface="Arial" panose="020B0604020202020204" pitchFamily="34" charset="0"/>
                <a:cs typeface="Arial" panose="020B0604020202020204" pitchFamily="34" charset="0"/>
              </a:rPr>
              <a:t>ipsum</a:t>
            </a:r>
            <a:r>
              <a:rPr lang="en-US" sz="1400" dirty="0" smtClean="0">
                <a:latin typeface="Arial" panose="020B0604020202020204" pitchFamily="34" charset="0"/>
                <a:cs typeface="Arial" panose="020B0604020202020204" pitchFamily="34" charset="0"/>
              </a:rPr>
              <a:t>. In </a:t>
            </a:r>
            <a:r>
              <a:rPr lang="en-US" sz="1400" dirty="0" err="1" smtClean="0">
                <a:latin typeface="Arial" panose="020B0604020202020204" pitchFamily="34" charset="0"/>
                <a:cs typeface="Arial" panose="020B0604020202020204" pitchFamily="34" charset="0"/>
              </a:rPr>
              <a:t>consequat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nibh</a:t>
            </a:r>
            <a:r>
              <a:rPr lang="en-US" sz="1400" dirty="0" smtClean="0">
                <a:latin typeface="Arial" panose="020B0604020202020204" pitchFamily="34" charset="0"/>
                <a:cs typeface="Arial" panose="020B0604020202020204" pitchFamily="34" charset="0"/>
              </a:rPr>
              <a:t> ac </a:t>
            </a:r>
            <a:r>
              <a:rPr lang="en-US" sz="1400" dirty="0" err="1" smtClean="0">
                <a:latin typeface="Arial" panose="020B0604020202020204" pitchFamily="34" charset="0"/>
                <a:cs typeface="Arial" panose="020B0604020202020204" pitchFamily="34" charset="0"/>
              </a:rPr>
              <a:t>condimentum</a:t>
            </a:r>
            <a:r>
              <a:rPr lang="en-US" sz="1400" dirty="0" smtClean="0">
                <a:latin typeface="Arial" panose="020B0604020202020204" pitchFamily="34" charset="0"/>
                <a:cs typeface="Arial" panose="020B0604020202020204" pitchFamily="34" charset="0"/>
              </a:rPr>
              <a:t> gravida. </a:t>
            </a:r>
            <a:r>
              <a:rPr lang="en-US" sz="1400" dirty="0" err="1" smtClean="0">
                <a:latin typeface="Arial" panose="020B0604020202020204" pitchFamily="34" charset="0"/>
                <a:cs typeface="Arial" panose="020B0604020202020204" pitchFamily="34" charset="0"/>
              </a:rPr>
              <a:t>Suspendisse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ultrices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pulvinar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tincidunt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Suspendisse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sagittis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ullamcorper</a:t>
            </a:r>
            <a:r>
              <a:rPr lang="en-US" sz="1400" dirty="0" smtClean="0">
                <a:latin typeface="Arial" panose="020B0604020202020204" pitchFamily="34" charset="0"/>
                <a:cs typeface="Arial" panose="020B0604020202020204" pitchFamily="34" charset="0"/>
              </a:rPr>
              <a:t> ex a </a:t>
            </a:r>
            <a:r>
              <a:rPr lang="en-US" sz="1400" dirty="0" err="1" smtClean="0">
                <a:latin typeface="Arial" panose="020B0604020202020204" pitchFamily="34" charset="0"/>
                <a:cs typeface="Arial" panose="020B0604020202020204" pitchFamily="34" charset="0"/>
              </a:rPr>
              <a:t>consectetur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Quisque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vel</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lectus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facilisis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facilisis</a:t>
            </a:r>
            <a:r>
              <a:rPr lang="en-US" sz="1400" dirty="0" smtClean="0">
                <a:latin typeface="Arial" panose="020B0604020202020204" pitchFamily="34" charset="0"/>
                <a:cs typeface="Arial" panose="020B0604020202020204" pitchFamily="34" charset="0"/>
              </a:rPr>
              <a:t> ipsum id, </a:t>
            </a:r>
            <a:r>
              <a:rPr lang="en-US" sz="1400" dirty="0" err="1" smtClean="0">
                <a:latin typeface="Arial" panose="020B0604020202020204" pitchFamily="34" charset="0"/>
                <a:cs typeface="Arial" panose="020B0604020202020204" pitchFamily="34" charset="0"/>
              </a:rPr>
              <a:t>dapibus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turpis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Quisque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vel</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lectus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facilisis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facilisis</a:t>
            </a:r>
            <a:r>
              <a:rPr lang="en-US" sz="1400" dirty="0" smtClean="0">
                <a:latin typeface="Arial" panose="020B0604020202020204" pitchFamily="34" charset="0"/>
                <a:cs typeface="Arial" panose="020B0604020202020204" pitchFamily="34" charset="0"/>
              </a:rPr>
              <a:t> ipsum id, </a:t>
            </a:r>
            <a:r>
              <a:rPr lang="en-US" sz="1400" dirty="0" err="1" smtClean="0">
                <a:latin typeface="Arial" panose="020B0604020202020204" pitchFamily="34" charset="0"/>
                <a:cs typeface="Arial" panose="020B0604020202020204" pitchFamily="34" charset="0"/>
              </a:rPr>
              <a:t>dapibus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turpis</a:t>
            </a:r>
            <a:r>
              <a:rPr lang="en-US" sz="1400" dirty="0" smtClean="0">
                <a:latin typeface="Arial" panose="020B0604020202020204" pitchFamily="34" charset="0"/>
                <a:cs typeface="Arial" panose="020B0604020202020204" pitchFamily="34" charset="0"/>
              </a:rPr>
              <a:t>. </a:t>
            </a:r>
          </a:p>
          <a:p>
            <a:r>
              <a:rPr lang="en-US" sz="1400" dirty="0" smtClean="0">
                <a:latin typeface="Arial" panose="020B0604020202020204" pitchFamily="34" charset="0"/>
                <a:cs typeface="Arial" panose="020B0604020202020204" pitchFamily="34" charset="0"/>
              </a:rPr>
              <a:t> </a:t>
            </a:r>
          </a:p>
          <a:p>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Two columns of text. </a:t>
            </a:r>
            <a:br>
              <a:rPr lang="en-US" sz="1400" dirty="0" smtClean="0">
                <a:latin typeface="Arial" panose="020B0604020202020204" pitchFamily="34" charset="0"/>
                <a:cs typeface="Arial" panose="020B0604020202020204" pitchFamily="34" charset="0"/>
              </a:rPr>
            </a:br>
            <a:r>
              <a:rPr lang="en-US" sz="1400" dirty="0" smtClean="0">
                <a:latin typeface="Arial" panose="020B0604020202020204" pitchFamily="34" charset="0"/>
                <a:cs typeface="Arial" panose="020B0604020202020204" pitchFamily="34" charset="0"/>
              </a:rPr>
              <a:t/>
            </a:r>
            <a:br>
              <a:rPr lang="en-US" sz="1400" dirty="0" smtClean="0">
                <a:latin typeface="Arial" panose="020B0604020202020204" pitchFamily="34" charset="0"/>
                <a:cs typeface="Arial" panose="020B0604020202020204" pitchFamily="34" charset="0"/>
              </a:rPr>
            </a:br>
            <a:r>
              <a:rPr lang="en-US" sz="1400" dirty="0" smtClean="0">
                <a:latin typeface="Arial" panose="020B0604020202020204" pitchFamily="34" charset="0"/>
                <a:cs typeface="Arial" panose="020B0604020202020204" pitchFamily="34" charset="0"/>
              </a:rPr>
              <a:t>Lorem ipsum dolor sit </a:t>
            </a:r>
            <a:r>
              <a:rPr lang="en-US" sz="1400" dirty="0" err="1" smtClean="0">
                <a:latin typeface="Arial" panose="020B0604020202020204" pitchFamily="34" charset="0"/>
                <a:cs typeface="Arial" panose="020B0604020202020204" pitchFamily="34" charset="0"/>
              </a:rPr>
              <a:t>amet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consectetur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adipiscing</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elit</a:t>
            </a:r>
            <a:r>
              <a:rPr lang="en-US" sz="1400" dirty="0" smtClean="0">
                <a:latin typeface="Arial" panose="020B0604020202020204" pitchFamily="34" charset="0"/>
                <a:cs typeface="Arial" panose="020B0604020202020204" pitchFamily="34" charset="0"/>
              </a:rPr>
              <a:t>. Nam </a:t>
            </a:r>
            <a:r>
              <a:rPr lang="en-US" sz="1400" dirty="0" err="1" smtClean="0">
                <a:latin typeface="Arial" panose="020B0604020202020204" pitchFamily="34" charset="0"/>
                <a:cs typeface="Arial" panose="020B0604020202020204" pitchFamily="34" charset="0"/>
              </a:rPr>
              <a:t>efficitur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erat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eget</a:t>
            </a:r>
            <a:r>
              <a:rPr lang="en-US" sz="1400" dirty="0" smtClean="0">
                <a:latin typeface="Arial" panose="020B0604020202020204" pitchFamily="34" charset="0"/>
                <a:cs typeface="Arial" panose="020B0604020202020204" pitchFamily="34" charset="0"/>
              </a:rPr>
              <a:t> ante </a:t>
            </a:r>
            <a:r>
              <a:rPr lang="en-US" sz="1400" dirty="0" err="1" smtClean="0">
                <a:latin typeface="Arial" panose="020B0604020202020204" pitchFamily="34" charset="0"/>
                <a:cs typeface="Arial" panose="020B0604020202020204" pitchFamily="34" charset="0"/>
              </a:rPr>
              <a:t>pulvinar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fermentum</a:t>
            </a:r>
            <a:r>
              <a:rPr lang="en-US" sz="1400" dirty="0" smtClean="0">
                <a:latin typeface="Arial" panose="020B0604020202020204" pitchFamily="34" charset="0"/>
                <a:cs typeface="Arial" panose="020B0604020202020204" pitchFamily="34" charset="0"/>
              </a:rPr>
              <a:t>. Nam convallis </a:t>
            </a:r>
            <a:r>
              <a:rPr lang="en-US" sz="1400" dirty="0" err="1" smtClean="0">
                <a:latin typeface="Arial" panose="020B0604020202020204" pitchFamily="34" charset="0"/>
                <a:cs typeface="Arial" panose="020B0604020202020204" pitchFamily="34" charset="0"/>
              </a:rPr>
              <a:t>elementum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mattis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Sed</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varius</a:t>
            </a:r>
            <a:r>
              <a:rPr lang="en-US" sz="1400" dirty="0" smtClean="0">
                <a:latin typeface="Arial" panose="020B0604020202020204" pitchFamily="34" charset="0"/>
                <a:cs typeface="Arial" panose="020B0604020202020204" pitchFamily="34" charset="0"/>
              </a:rPr>
              <a:t> in </a:t>
            </a:r>
            <a:r>
              <a:rPr lang="en-US" sz="1400" dirty="0" err="1" smtClean="0">
                <a:latin typeface="Arial" panose="020B0604020202020204" pitchFamily="34" charset="0"/>
                <a:cs typeface="Arial" panose="020B0604020202020204" pitchFamily="34" charset="0"/>
              </a:rPr>
              <a:t>lectus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ut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vestibulum</a:t>
            </a:r>
            <a:r>
              <a:rPr lang="en-US" sz="1400" dirty="0" smtClean="0">
                <a:latin typeface="Arial" panose="020B0604020202020204" pitchFamily="34" charset="0"/>
                <a:cs typeface="Arial" panose="020B0604020202020204" pitchFamily="34" charset="0"/>
              </a:rPr>
              <a:t>. </a:t>
            </a:r>
          </a:p>
          <a:p>
            <a:endParaRPr lang="en-US" sz="1400" dirty="0" smtClean="0">
              <a:latin typeface="Arial" panose="020B0604020202020204" pitchFamily="34" charset="0"/>
              <a:cs typeface="Arial" panose="020B0604020202020204" pitchFamily="34" charset="0"/>
            </a:endParaRPr>
          </a:p>
          <a:p>
            <a:r>
              <a:rPr lang="en-US" sz="1400" dirty="0" err="1" smtClean="0">
                <a:latin typeface="Arial" panose="020B0604020202020204" pitchFamily="34" charset="0"/>
                <a:cs typeface="Arial" panose="020B0604020202020204" pitchFamily="34" charset="0"/>
              </a:rPr>
              <a:t>Aliquam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erat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volutpat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Fusce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ultricies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risus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eleifend</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varius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consequat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erat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odio</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dignissim</a:t>
            </a:r>
            <a:r>
              <a:rPr lang="en-US" sz="1400" dirty="0" smtClean="0">
                <a:latin typeface="Arial" panose="020B0604020202020204" pitchFamily="34" charset="0"/>
                <a:cs typeface="Arial" panose="020B0604020202020204" pitchFamily="34" charset="0"/>
              </a:rPr>
              <a:t>, et </a:t>
            </a:r>
            <a:r>
              <a:rPr lang="en-US" sz="1400" dirty="0" err="1" smtClean="0">
                <a:latin typeface="Arial" panose="020B0604020202020204" pitchFamily="34" charset="0"/>
                <a:cs typeface="Arial" panose="020B0604020202020204" pitchFamily="34" charset="0"/>
              </a:rPr>
              <a:t>bibendum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velit</a:t>
            </a:r>
            <a:r>
              <a:rPr lang="en-US" sz="1400" dirty="0" smtClean="0">
                <a:latin typeface="Arial" panose="020B0604020202020204" pitchFamily="34" charset="0"/>
                <a:cs typeface="Arial" panose="020B0604020202020204" pitchFamily="34" charset="0"/>
              </a:rPr>
              <a:t> et ipsum. In </a:t>
            </a:r>
            <a:r>
              <a:rPr lang="en-US" sz="1400" dirty="0" err="1" smtClean="0">
                <a:latin typeface="Arial" panose="020B0604020202020204" pitchFamily="34" charset="0"/>
                <a:cs typeface="Arial" panose="020B0604020202020204" pitchFamily="34" charset="0"/>
              </a:rPr>
              <a:t>consequat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nibh</a:t>
            </a:r>
            <a:r>
              <a:rPr lang="en-US" sz="1400" dirty="0" smtClean="0">
                <a:latin typeface="Arial" panose="020B0604020202020204" pitchFamily="34" charset="0"/>
                <a:cs typeface="Arial" panose="020B0604020202020204" pitchFamily="34" charset="0"/>
              </a:rPr>
              <a:t> ac </a:t>
            </a:r>
            <a:r>
              <a:rPr lang="en-US" sz="1400" dirty="0" err="1" smtClean="0">
                <a:latin typeface="Arial" panose="020B0604020202020204" pitchFamily="34" charset="0"/>
                <a:cs typeface="Arial" panose="020B0604020202020204" pitchFamily="34" charset="0"/>
              </a:rPr>
              <a:t>condimentum</a:t>
            </a:r>
            <a:r>
              <a:rPr lang="en-US" sz="1400" dirty="0" smtClean="0">
                <a:latin typeface="Arial" panose="020B0604020202020204" pitchFamily="34" charset="0"/>
                <a:cs typeface="Arial" panose="020B0604020202020204" pitchFamily="34" charset="0"/>
              </a:rPr>
              <a:t> gravida. </a:t>
            </a:r>
            <a:r>
              <a:rPr lang="en-US" sz="1400" dirty="0" err="1" smtClean="0">
                <a:latin typeface="Arial" panose="020B0604020202020204" pitchFamily="34" charset="0"/>
                <a:cs typeface="Arial" panose="020B0604020202020204" pitchFamily="34" charset="0"/>
              </a:rPr>
              <a:t>Suspendisse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ultrices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pulvinar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tincidunt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Suspendisse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sagittis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ullamcorper</a:t>
            </a:r>
            <a:r>
              <a:rPr lang="en-US" sz="1400" dirty="0" smtClean="0">
                <a:latin typeface="Arial" panose="020B0604020202020204" pitchFamily="34" charset="0"/>
                <a:cs typeface="Arial" panose="020B0604020202020204" pitchFamily="34" charset="0"/>
              </a:rPr>
              <a:t> ex a </a:t>
            </a:r>
            <a:r>
              <a:rPr lang="en-US" sz="1400" dirty="0" err="1" smtClean="0">
                <a:latin typeface="Arial" panose="020B0604020202020204" pitchFamily="34" charset="0"/>
                <a:cs typeface="Arial" panose="020B0604020202020204" pitchFamily="34" charset="0"/>
              </a:rPr>
              <a:t>consectetur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Quisque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vel</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lectus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facilisis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facilisis</a:t>
            </a:r>
            <a:r>
              <a:rPr lang="en-US" sz="1400" dirty="0" smtClean="0">
                <a:latin typeface="Arial" panose="020B0604020202020204" pitchFamily="34" charset="0"/>
                <a:cs typeface="Arial" panose="020B0604020202020204" pitchFamily="34" charset="0"/>
              </a:rPr>
              <a:t> ipsum id, </a:t>
            </a:r>
            <a:r>
              <a:rPr lang="en-US" sz="1400" dirty="0" err="1" smtClean="0">
                <a:latin typeface="Arial" panose="020B0604020202020204" pitchFamily="34" charset="0"/>
                <a:cs typeface="Arial" panose="020B0604020202020204" pitchFamily="34" charset="0"/>
              </a:rPr>
              <a:t>dapibus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turpis</a:t>
            </a:r>
            <a:r>
              <a:rPr lang="en-US" sz="1400" dirty="0" smtClean="0">
                <a:latin typeface="Arial" panose="020B0604020202020204" pitchFamily="34" charset="0"/>
                <a:cs typeface="Arial" panose="020B0604020202020204" pitchFamily="34" charset="0"/>
              </a:rPr>
              <a:t>. </a:t>
            </a:r>
          </a:p>
          <a:p>
            <a:endParaRPr lang="en-US" sz="1400" dirty="0" smtClean="0">
              <a:latin typeface="Arial" panose="020B0604020202020204" pitchFamily="34" charset="0"/>
              <a:cs typeface="Arial" panose="020B0604020202020204" pitchFamily="34" charset="0"/>
            </a:endParaRPr>
          </a:p>
          <a:p>
            <a:endParaRPr lang="en-US" sz="1400" dirty="0" smtClean="0">
              <a:latin typeface="Arial" panose="020B0604020202020204" pitchFamily="34" charset="0"/>
              <a:cs typeface="Arial" panose="020B0604020202020204" pitchFamily="34" charset="0"/>
            </a:endParaRPr>
          </a:p>
          <a:p>
            <a:endParaRPr lang="en-US" sz="1400" dirty="0" smtClean="0">
              <a:latin typeface="Arial" panose="020B0604020202020204" pitchFamily="34" charset="0"/>
              <a:cs typeface="Arial" panose="020B0604020202020204" pitchFamily="34" charset="0"/>
            </a:endParaRPr>
          </a:p>
        </p:txBody>
      </p:sp>
      <p:sp>
        <p:nvSpPr>
          <p:cNvPr id="18" name="Rectangle 17"/>
          <p:cNvSpPr/>
          <p:nvPr userDrawn="1"/>
        </p:nvSpPr>
        <p:spPr>
          <a:xfrm rot="10800000">
            <a:off x="0" y="6248386"/>
            <a:ext cx="170008"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buClrTx/>
              <a:buFontTx/>
              <a:buNone/>
            </a:pPr>
            <a:endParaRPr lang="en-US">
              <a:solidFill>
                <a:srgbClr val="FFFFFF"/>
              </a:solidFill>
            </a:endParaRPr>
          </a:p>
        </p:txBody>
      </p:sp>
      <p:sp>
        <p:nvSpPr>
          <p:cNvPr id="3" name="Slide Number Placeholder 2"/>
          <p:cNvSpPr>
            <a:spLocks noGrp="1"/>
          </p:cNvSpPr>
          <p:nvPr>
            <p:ph type="sldNum" sz="quarter" idx="22"/>
          </p:nvPr>
        </p:nvSpPr>
        <p:spPr/>
        <p:txBody>
          <a:bodyPr/>
          <a:lstStyle>
            <a:lvl1pPr>
              <a:defRPr>
                <a:solidFill>
                  <a:schemeClr val="bg1"/>
                </a:solidFill>
              </a:defRPr>
            </a:lvl1pPr>
          </a:lstStyle>
          <a:p>
            <a:fld id="{54105720-E786-164F-AE36-9EBC2F8CA2D8}" type="slidenum">
              <a:rPr lang="en-US" smtClean="0">
                <a:solidFill>
                  <a:srgbClr val="FFFFFF"/>
                </a:solidFill>
              </a:rPr>
              <a:pPr/>
              <a:t>‹#›</a:t>
            </a:fld>
            <a:endParaRPr lang="en-US" dirty="0">
              <a:solidFill>
                <a:srgbClr val="FFFFFF"/>
              </a:solidFill>
            </a:endParaRPr>
          </a:p>
        </p:txBody>
      </p:sp>
      <p:sp>
        <p:nvSpPr>
          <p:cNvPr id="14" name="Footer Placeholder 8"/>
          <p:cNvSpPr txBox="1">
            <a:spLocks/>
          </p:cNvSpPr>
          <p:nvPr userDrawn="1"/>
        </p:nvSpPr>
        <p:spPr>
          <a:xfrm>
            <a:off x="6238068" y="6356350"/>
            <a:ext cx="1781981"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buClrTx/>
              <a:buFontTx/>
              <a:buNone/>
            </a:pPr>
            <a:r>
              <a:rPr lang="en-US" dirty="0" smtClean="0">
                <a:solidFill>
                  <a:srgbClr val="FFFFFF"/>
                </a:solidFill>
              </a:rPr>
              <a:t>   Portland General Electric</a:t>
            </a:r>
            <a:endParaRPr lang="en-US" dirty="0">
              <a:solidFill>
                <a:srgbClr val="FFFFFF"/>
              </a:solidFill>
            </a:endParaRPr>
          </a:p>
        </p:txBody>
      </p:sp>
    </p:spTree>
    <p:extLst>
      <p:ext uri="{BB962C8B-B14F-4D97-AF65-F5344CB8AC3E}">
        <p14:creationId xmlns:p14="http://schemas.microsoft.com/office/powerpoint/2010/main" val="2331760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tandard Text — One Column">
    <p:bg>
      <p:bgPr>
        <a:solidFill>
          <a:schemeClr val="bg1"/>
        </a:solidFill>
        <a:effectLst/>
      </p:bgPr>
    </p:bg>
    <p:spTree>
      <p:nvGrpSpPr>
        <p:cNvPr id="1" name=""/>
        <p:cNvGrpSpPr/>
        <p:nvPr/>
      </p:nvGrpSpPr>
      <p:grpSpPr>
        <a:xfrm>
          <a:off x="0" y="0"/>
          <a:ext cx="0" cy="0"/>
          <a:chOff x="0" y="0"/>
          <a:chExt cx="0" cy="0"/>
        </a:xfrm>
      </p:grpSpPr>
      <p:sp>
        <p:nvSpPr>
          <p:cNvPr id="6" name="Rectangle 17"/>
          <p:cNvSpPr/>
          <p:nvPr userDrawn="1"/>
        </p:nvSpPr>
        <p:spPr>
          <a:xfrm rot="10800000">
            <a:off x="0" y="6248392"/>
            <a:ext cx="9144000"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006E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8" name="Rectangle 17"/>
          <p:cNvSpPr/>
          <p:nvPr userDrawn="1"/>
        </p:nvSpPr>
        <p:spPr>
          <a:xfrm rot="10800000">
            <a:off x="170008" y="6248394"/>
            <a:ext cx="2314327" cy="61598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8120455"/>
              <a:gd name="connsiteY0" fmla="*/ 6416 h 620232"/>
              <a:gd name="connsiteX1" fmla="*/ 18120455 w 18120455"/>
              <a:gd name="connsiteY1" fmla="*/ 0 h 620232"/>
              <a:gd name="connsiteX2" fmla="*/ 14873271 w 18120455"/>
              <a:gd name="connsiteY2" fmla="*/ 620232 h 620232"/>
              <a:gd name="connsiteX3" fmla="*/ 0 w 18120455"/>
              <a:gd name="connsiteY3" fmla="*/ 620221 h 620232"/>
              <a:gd name="connsiteX4" fmla="*/ 5729271 w 18120455"/>
              <a:gd name="connsiteY4" fmla="*/ 6416 h 62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455" h="620232">
                <a:moveTo>
                  <a:pt x="5729271" y="6416"/>
                </a:moveTo>
                <a:lnTo>
                  <a:pt x="18120455" y="0"/>
                </a:lnTo>
                <a:cubicBezTo>
                  <a:pt x="18119050" y="204605"/>
                  <a:pt x="14874676" y="415627"/>
                  <a:pt x="14873271" y="620232"/>
                </a:cubicBezTo>
                <a:lnTo>
                  <a:pt x="0" y="620221"/>
                </a:lnTo>
                <a:lnTo>
                  <a:pt x="5729271" y="6416"/>
                </a:lnTo>
                <a:close/>
              </a:path>
            </a:pathLst>
          </a:cu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9" name="Rectangle 17"/>
          <p:cNvSpPr/>
          <p:nvPr userDrawn="1"/>
        </p:nvSpPr>
        <p:spPr>
          <a:xfrm rot="10800000">
            <a:off x="0" y="6248388"/>
            <a:ext cx="985738" cy="615962"/>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4877485"/>
              <a:gd name="connsiteY0" fmla="*/ 0 h 613816"/>
              <a:gd name="connsiteX1" fmla="*/ 14877485 w 14877485"/>
              <a:gd name="connsiteY1" fmla="*/ 0 h 613816"/>
              <a:gd name="connsiteX2" fmla="*/ 7688862 w 14877485"/>
              <a:gd name="connsiteY2" fmla="*/ 613816 h 613816"/>
              <a:gd name="connsiteX3" fmla="*/ 0 w 14877485"/>
              <a:gd name="connsiteY3" fmla="*/ 613805 h 613816"/>
              <a:gd name="connsiteX4" fmla="*/ 5729271 w 14877485"/>
              <a:gd name="connsiteY4" fmla="*/ 0 h 613816"/>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828709 w 7718020"/>
              <a:gd name="connsiteY0" fmla="*/ 11 h 617024"/>
              <a:gd name="connsiteX1" fmla="*/ 7718020 w 7718020"/>
              <a:gd name="connsiteY1" fmla="*/ 0 h 617024"/>
              <a:gd name="connsiteX2" fmla="*/ 7688862 w 7718020"/>
              <a:gd name="connsiteY2" fmla="*/ 617024 h 617024"/>
              <a:gd name="connsiteX3" fmla="*/ 0 w 7718020"/>
              <a:gd name="connsiteY3" fmla="*/ 617013 h 617024"/>
              <a:gd name="connsiteX4" fmla="*/ 5828709 w 7718020"/>
              <a:gd name="connsiteY4" fmla="*/ 11 h 617024"/>
              <a:gd name="connsiteX0" fmla="*/ 5903286 w 7718020"/>
              <a:gd name="connsiteY0" fmla="*/ 0 h 623407"/>
              <a:gd name="connsiteX1" fmla="*/ 7718020 w 7718020"/>
              <a:gd name="connsiteY1" fmla="*/ 6383 h 623407"/>
              <a:gd name="connsiteX2" fmla="*/ 7688862 w 7718020"/>
              <a:gd name="connsiteY2" fmla="*/ 623407 h 623407"/>
              <a:gd name="connsiteX3" fmla="*/ 0 w 7718020"/>
              <a:gd name="connsiteY3" fmla="*/ 623396 h 623407"/>
              <a:gd name="connsiteX4" fmla="*/ 5903286 w 7718020"/>
              <a:gd name="connsiteY4" fmla="*/ 0 h 623407"/>
              <a:gd name="connsiteX0" fmla="*/ 5903286 w 7718020"/>
              <a:gd name="connsiteY0" fmla="*/ 0 h 620210"/>
              <a:gd name="connsiteX1" fmla="*/ 7718020 w 7718020"/>
              <a:gd name="connsiteY1" fmla="*/ 3186 h 620210"/>
              <a:gd name="connsiteX2" fmla="*/ 7688862 w 7718020"/>
              <a:gd name="connsiteY2" fmla="*/ 620210 h 620210"/>
              <a:gd name="connsiteX3" fmla="*/ 0 w 7718020"/>
              <a:gd name="connsiteY3" fmla="*/ 620199 h 620210"/>
              <a:gd name="connsiteX4" fmla="*/ 5903286 w 7718020"/>
              <a:gd name="connsiteY4" fmla="*/ 0 h 620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8020" h="620210">
                <a:moveTo>
                  <a:pt x="5903286" y="0"/>
                </a:moveTo>
                <a:lnTo>
                  <a:pt x="7718020" y="3186"/>
                </a:lnTo>
                <a:cubicBezTo>
                  <a:pt x="7716615" y="207791"/>
                  <a:pt x="7690267" y="415605"/>
                  <a:pt x="7688862" y="620210"/>
                </a:cubicBezTo>
                <a:lnTo>
                  <a:pt x="0" y="620199"/>
                </a:lnTo>
                <a:lnTo>
                  <a:pt x="5903286"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13" name="Title 1"/>
          <p:cNvSpPr>
            <a:spLocks noGrp="1"/>
          </p:cNvSpPr>
          <p:nvPr>
            <p:ph type="title" hasCustomPrompt="1"/>
          </p:nvPr>
        </p:nvSpPr>
        <p:spPr>
          <a:xfrm>
            <a:off x="457200" y="381000"/>
            <a:ext cx="8229600" cy="609600"/>
          </a:xfrm>
        </p:spPr>
        <p:txBody>
          <a:bodyPr>
            <a:noAutofit/>
          </a:bodyPr>
          <a:lstStyle>
            <a:lvl1pPr>
              <a:lnSpc>
                <a:spcPct val="90000"/>
              </a:lnSpc>
              <a:defRPr sz="4000" b="1" i="0">
                <a:solidFill>
                  <a:srgbClr val="006EB7"/>
                </a:solidFill>
                <a:latin typeface="Arial" charset="0"/>
                <a:ea typeface="Arial" charset="0"/>
                <a:cs typeface="Arial" charset="0"/>
              </a:defRPr>
            </a:lvl1pPr>
          </a:lstStyle>
          <a:p>
            <a:r>
              <a:rPr lang="en-US" dirty="0" smtClean="0"/>
              <a:t>Click to edit Header style</a:t>
            </a:r>
            <a:endParaRPr lang="en-US" dirty="0"/>
          </a:p>
        </p:txBody>
      </p:sp>
      <p:sp>
        <p:nvSpPr>
          <p:cNvPr id="16" name="Text Placeholder 9"/>
          <p:cNvSpPr>
            <a:spLocks noGrp="1"/>
          </p:cNvSpPr>
          <p:nvPr>
            <p:ph type="body" sz="quarter" idx="19" hasCustomPrompt="1"/>
          </p:nvPr>
        </p:nvSpPr>
        <p:spPr>
          <a:xfrm>
            <a:off x="457200" y="1143000"/>
            <a:ext cx="8229600" cy="609600"/>
          </a:xfrm>
        </p:spPr>
        <p:txBody>
          <a:bodyPr>
            <a:noAutofit/>
          </a:bodyPr>
          <a:lstStyle>
            <a:lvl1pPr marL="0" indent="0">
              <a:lnSpc>
                <a:spcPct val="80000"/>
              </a:lnSpc>
              <a:buNone/>
              <a:defRPr sz="2200" baseline="0">
                <a:solidFill>
                  <a:schemeClr val="accent1"/>
                </a:solidFill>
              </a:defRPr>
            </a:lvl1pPr>
          </a:lstStyle>
          <a:p>
            <a:pPr lvl="0"/>
            <a:r>
              <a:rPr lang="en-US" dirty="0" smtClean="0"/>
              <a:t>Subtitle </a:t>
            </a:r>
          </a:p>
          <a:p>
            <a:pPr lvl="0"/>
            <a:r>
              <a:rPr lang="en-US" dirty="0" smtClean="0"/>
              <a:t>Click to edit</a:t>
            </a:r>
            <a:endParaRPr lang="en-US" dirty="0"/>
          </a:p>
        </p:txBody>
      </p:sp>
      <p:sp>
        <p:nvSpPr>
          <p:cNvPr id="17" name="Text Placeholder 29"/>
          <p:cNvSpPr>
            <a:spLocks noGrp="1"/>
          </p:cNvSpPr>
          <p:nvPr>
            <p:ph type="body" sz="quarter" idx="20" hasCustomPrompt="1"/>
          </p:nvPr>
        </p:nvSpPr>
        <p:spPr>
          <a:xfrm>
            <a:off x="457200" y="2209800"/>
            <a:ext cx="8229600" cy="3728626"/>
          </a:xfrm>
        </p:spPr>
        <p:txBody>
          <a:bodyPr numCol="1" spcCol="411480">
            <a:noAutofit/>
          </a:bodyPr>
          <a:lstStyle>
            <a:lvl1pPr marL="171450" marR="0" indent="-171450" algn="l" defTabSz="914400" rtl="0" eaLnBrk="1" fontAlgn="auto" latinLnBrk="0" hangingPunct="1">
              <a:lnSpc>
                <a:spcPct val="110000"/>
              </a:lnSpc>
              <a:spcBef>
                <a:spcPct val="20000"/>
              </a:spcBef>
              <a:spcAft>
                <a:spcPts val="0"/>
              </a:spcAft>
              <a:buClrTx/>
              <a:buSzTx/>
              <a:buFont typeface="Arial" charset="0"/>
              <a:buChar char="•"/>
              <a:tabLst/>
              <a:defRPr sz="1600" baseline="0">
                <a:solidFill>
                  <a:srgbClr val="006EB7"/>
                </a:solidFill>
              </a:defRPr>
            </a:lvl1pPr>
          </a:lstStyle>
          <a:p>
            <a:r>
              <a:rPr lang="en-US" sz="1400" dirty="0" smtClean="0">
                <a:latin typeface="Arial" panose="020B0604020202020204" pitchFamily="34" charset="0"/>
                <a:cs typeface="Arial" panose="020B0604020202020204" pitchFamily="34" charset="0"/>
              </a:rPr>
              <a:t>One column of text. Lorem ipsum dolor sit </a:t>
            </a:r>
            <a:r>
              <a:rPr lang="en-US" sz="1400" dirty="0" err="1" smtClean="0">
                <a:latin typeface="Arial" panose="020B0604020202020204" pitchFamily="34" charset="0"/>
                <a:cs typeface="Arial" panose="020B0604020202020204" pitchFamily="34" charset="0"/>
              </a:rPr>
              <a:t>amet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consectetur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adipiscing</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elit</a:t>
            </a:r>
            <a:r>
              <a:rPr lang="en-US" sz="1400" dirty="0" smtClean="0">
                <a:latin typeface="Arial" panose="020B0604020202020204" pitchFamily="34" charset="0"/>
                <a:cs typeface="Arial" panose="020B0604020202020204" pitchFamily="34" charset="0"/>
              </a:rPr>
              <a:t>. Nam </a:t>
            </a:r>
            <a:r>
              <a:rPr lang="en-US" sz="1400" dirty="0" err="1" smtClean="0">
                <a:latin typeface="Arial" panose="020B0604020202020204" pitchFamily="34" charset="0"/>
                <a:cs typeface="Arial" panose="020B0604020202020204" pitchFamily="34" charset="0"/>
              </a:rPr>
              <a:t>efficitur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erat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eget</a:t>
            </a:r>
            <a:r>
              <a:rPr lang="en-US" sz="1400" dirty="0" smtClean="0">
                <a:latin typeface="Arial" panose="020B0604020202020204" pitchFamily="34" charset="0"/>
                <a:cs typeface="Arial" panose="020B0604020202020204" pitchFamily="34" charset="0"/>
              </a:rPr>
              <a:t> ante </a:t>
            </a:r>
            <a:r>
              <a:rPr lang="en-US" sz="1400" dirty="0" err="1" smtClean="0">
                <a:latin typeface="Arial" panose="020B0604020202020204" pitchFamily="34" charset="0"/>
                <a:cs typeface="Arial" panose="020B0604020202020204" pitchFamily="34" charset="0"/>
              </a:rPr>
              <a:t>pulvinar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fermentum</a:t>
            </a:r>
            <a:r>
              <a:rPr lang="en-US" sz="1400" dirty="0" smtClean="0">
                <a:latin typeface="Arial" panose="020B0604020202020204" pitchFamily="34" charset="0"/>
                <a:cs typeface="Arial" panose="020B0604020202020204" pitchFamily="34" charset="0"/>
              </a:rPr>
              <a:t>. Nam </a:t>
            </a:r>
            <a:r>
              <a:rPr lang="en-US" sz="1400" dirty="0" err="1" smtClean="0">
                <a:latin typeface="Arial" panose="020B0604020202020204" pitchFamily="34" charset="0"/>
                <a:cs typeface="Arial" panose="020B0604020202020204" pitchFamily="34" charset="0"/>
              </a:rPr>
              <a:t>convallis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elementum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mattis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Sed</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varius</a:t>
            </a:r>
            <a:r>
              <a:rPr lang="en-US" sz="1400" dirty="0" smtClean="0">
                <a:latin typeface="Arial" panose="020B0604020202020204" pitchFamily="34" charset="0"/>
                <a:cs typeface="Arial" panose="020B0604020202020204" pitchFamily="34" charset="0"/>
              </a:rPr>
              <a:t> in </a:t>
            </a:r>
            <a:r>
              <a:rPr lang="en-US" sz="1400" dirty="0" err="1" smtClean="0">
                <a:latin typeface="Arial" panose="020B0604020202020204" pitchFamily="34" charset="0"/>
                <a:cs typeface="Arial" panose="020B0604020202020204" pitchFamily="34" charset="0"/>
              </a:rPr>
              <a:t>lectus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ut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vestibulum</a:t>
            </a:r>
            <a:r>
              <a:rPr lang="en-US" sz="1400" dirty="0" smtClean="0">
                <a:latin typeface="Arial" panose="020B0604020202020204" pitchFamily="34" charset="0"/>
                <a:cs typeface="Arial" panose="020B0604020202020204" pitchFamily="34" charset="0"/>
              </a:rPr>
              <a:t>. </a:t>
            </a:r>
          </a:p>
          <a:p>
            <a:endParaRPr lang="en-US" sz="1400" dirty="0" smtClean="0">
              <a:latin typeface="Arial" panose="020B0604020202020204" pitchFamily="34" charset="0"/>
              <a:cs typeface="Arial" panose="020B0604020202020204" pitchFamily="34" charset="0"/>
            </a:endParaRPr>
          </a:p>
          <a:p>
            <a:r>
              <a:rPr lang="en-US" sz="1400" dirty="0" err="1" smtClean="0">
                <a:latin typeface="Arial" panose="020B0604020202020204" pitchFamily="34" charset="0"/>
                <a:cs typeface="Arial" panose="020B0604020202020204" pitchFamily="34" charset="0"/>
              </a:rPr>
              <a:t>Aliquam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erat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volutpat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Fusce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ultricies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risus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eleifend</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varius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consequat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erat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odio</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dignissim</a:t>
            </a:r>
            <a:r>
              <a:rPr lang="en-US" sz="1400" dirty="0" smtClean="0">
                <a:latin typeface="Arial" panose="020B0604020202020204" pitchFamily="34" charset="0"/>
                <a:cs typeface="Arial" panose="020B0604020202020204" pitchFamily="34" charset="0"/>
              </a:rPr>
              <a:t>, et </a:t>
            </a:r>
            <a:r>
              <a:rPr lang="en-US" sz="1400" dirty="0" err="1" smtClean="0">
                <a:latin typeface="Arial" panose="020B0604020202020204" pitchFamily="34" charset="0"/>
                <a:cs typeface="Arial" panose="020B0604020202020204" pitchFamily="34" charset="0"/>
              </a:rPr>
              <a:t>bibendum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velit</a:t>
            </a:r>
            <a:r>
              <a:rPr lang="en-US" sz="1400" dirty="0" smtClean="0">
                <a:latin typeface="Arial" panose="020B0604020202020204" pitchFamily="34" charset="0"/>
                <a:cs typeface="Arial" panose="020B0604020202020204" pitchFamily="34" charset="0"/>
              </a:rPr>
              <a:t> et </a:t>
            </a:r>
            <a:r>
              <a:rPr lang="en-US" sz="1400" dirty="0" err="1" smtClean="0">
                <a:latin typeface="Arial" panose="020B0604020202020204" pitchFamily="34" charset="0"/>
                <a:cs typeface="Arial" panose="020B0604020202020204" pitchFamily="34" charset="0"/>
              </a:rPr>
              <a:t>ipsum</a:t>
            </a:r>
            <a:r>
              <a:rPr lang="en-US" sz="1400" dirty="0" smtClean="0">
                <a:latin typeface="Arial" panose="020B0604020202020204" pitchFamily="34" charset="0"/>
                <a:cs typeface="Arial" panose="020B0604020202020204" pitchFamily="34" charset="0"/>
              </a:rPr>
              <a:t>. In </a:t>
            </a:r>
            <a:r>
              <a:rPr lang="en-US" sz="1400" dirty="0" err="1" smtClean="0">
                <a:latin typeface="Arial" panose="020B0604020202020204" pitchFamily="34" charset="0"/>
                <a:cs typeface="Arial" panose="020B0604020202020204" pitchFamily="34" charset="0"/>
              </a:rPr>
              <a:t>consequat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nibh</a:t>
            </a:r>
            <a:r>
              <a:rPr lang="en-US" sz="1400" dirty="0" smtClean="0">
                <a:latin typeface="Arial" panose="020B0604020202020204" pitchFamily="34" charset="0"/>
                <a:cs typeface="Arial" panose="020B0604020202020204" pitchFamily="34" charset="0"/>
              </a:rPr>
              <a:t> ac </a:t>
            </a:r>
            <a:r>
              <a:rPr lang="en-US" sz="1400" dirty="0" err="1" smtClean="0">
                <a:latin typeface="Arial" panose="020B0604020202020204" pitchFamily="34" charset="0"/>
                <a:cs typeface="Arial" panose="020B0604020202020204" pitchFamily="34" charset="0"/>
              </a:rPr>
              <a:t>condimentum</a:t>
            </a:r>
            <a:r>
              <a:rPr lang="en-US" sz="1400" dirty="0" smtClean="0">
                <a:latin typeface="Arial" panose="020B0604020202020204" pitchFamily="34" charset="0"/>
                <a:cs typeface="Arial" panose="020B0604020202020204" pitchFamily="34" charset="0"/>
              </a:rPr>
              <a:t> gravida. </a:t>
            </a:r>
            <a:r>
              <a:rPr lang="en-US" sz="1400" dirty="0" err="1" smtClean="0">
                <a:latin typeface="Arial" panose="020B0604020202020204" pitchFamily="34" charset="0"/>
                <a:cs typeface="Arial" panose="020B0604020202020204" pitchFamily="34" charset="0"/>
              </a:rPr>
              <a:t>Suspendisse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ultrices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pulvinar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tincidunt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Suspendisse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sagittis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ullamcorper</a:t>
            </a:r>
            <a:r>
              <a:rPr lang="en-US" sz="1400" dirty="0" smtClean="0">
                <a:latin typeface="Arial" panose="020B0604020202020204" pitchFamily="34" charset="0"/>
                <a:cs typeface="Arial" panose="020B0604020202020204" pitchFamily="34" charset="0"/>
              </a:rPr>
              <a:t> ex a </a:t>
            </a:r>
            <a:r>
              <a:rPr lang="en-US" sz="1400" dirty="0" err="1" smtClean="0">
                <a:latin typeface="Arial" panose="020B0604020202020204" pitchFamily="34" charset="0"/>
                <a:cs typeface="Arial" panose="020B0604020202020204" pitchFamily="34" charset="0"/>
              </a:rPr>
              <a:t>consectetur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Quisque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vel</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lectus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facilisis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facilisis</a:t>
            </a:r>
            <a:r>
              <a:rPr lang="en-US" sz="1400" dirty="0" smtClean="0">
                <a:latin typeface="Arial" panose="020B0604020202020204" pitchFamily="34" charset="0"/>
                <a:cs typeface="Arial" panose="020B0604020202020204" pitchFamily="34" charset="0"/>
              </a:rPr>
              <a:t> ipsum id, </a:t>
            </a:r>
            <a:r>
              <a:rPr lang="en-US" sz="1400" dirty="0" err="1" smtClean="0">
                <a:latin typeface="Arial" panose="020B0604020202020204" pitchFamily="34" charset="0"/>
                <a:cs typeface="Arial" panose="020B0604020202020204" pitchFamily="34" charset="0"/>
              </a:rPr>
              <a:t>dapibus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turpis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Quisque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vel</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lectus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facilisis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facilisis</a:t>
            </a:r>
            <a:r>
              <a:rPr lang="en-US" sz="1400" dirty="0" smtClean="0">
                <a:latin typeface="Arial" panose="020B0604020202020204" pitchFamily="34" charset="0"/>
                <a:cs typeface="Arial" panose="020B0604020202020204" pitchFamily="34" charset="0"/>
              </a:rPr>
              <a:t> ipsum id, </a:t>
            </a:r>
            <a:r>
              <a:rPr lang="en-US" sz="1400" dirty="0" err="1" smtClean="0">
                <a:latin typeface="Arial" panose="020B0604020202020204" pitchFamily="34" charset="0"/>
                <a:cs typeface="Arial" panose="020B0604020202020204" pitchFamily="34" charset="0"/>
              </a:rPr>
              <a:t>dapibus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turpis</a:t>
            </a:r>
            <a:r>
              <a:rPr lang="en-US" sz="1400" dirty="0" smtClean="0">
                <a:latin typeface="Arial" panose="020B0604020202020204" pitchFamily="34" charset="0"/>
                <a:cs typeface="Arial" panose="020B0604020202020204" pitchFamily="34" charset="0"/>
              </a:rPr>
              <a:t>. </a:t>
            </a:r>
          </a:p>
          <a:p>
            <a:endParaRPr lang="en-US" sz="1400" dirty="0" smtClean="0">
              <a:latin typeface="Arial" panose="020B0604020202020204" pitchFamily="34" charset="0"/>
              <a:cs typeface="Arial" panose="020B0604020202020204" pitchFamily="34" charset="0"/>
            </a:endParaRPr>
          </a:p>
          <a:p>
            <a:r>
              <a:rPr lang="en-US" sz="1400" dirty="0" err="1" smtClean="0">
                <a:latin typeface="Arial" panose="020B0604020202020204" pitchFamily="34" charset="0"/>
                <a:cs typeface="Arial" panose="020B0604020202020204" pitchFamily="34" charset="0"/>
              </a:rPr>
              <a:t>Aliquam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erat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volutpat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Fusce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ultricies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risus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eleifend</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varius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consequat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erat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odio</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dignissim</a:t>
            </a:r>
            <a:r>
              <a:rPr lang="en-US" sz="1400" dirty="0" smtClean="0">
                <a:latin typeface="Arial" panose="020B0604020202020204" pitchFamily="34" charset="0"/>
                <a:cs typeface="Arial" panose="020B0604020202020204" pitchFamily="34" charset="0"/>
              </a:rPr>
              <a:t>, et </a:t>
            </a:r>
            <a:r>
              <a:rPr lang="en-US" sz="1400" dirty="0" err="1" smtClean="0">
                <a:latin typeface="Arial" panose="020B0604020202020204" pitchFamily="34" charset="0"/>
                <a:cs typeface="Arial" panose="020B0604020202020204" pitchFamily="34" charset="0"/>
              </a:rPr>
              <a:t>bibendum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velit</a:t>
            </a:r>
            <a:r>
              <a:rPr lang="en-US" sz="1400" dirty="0" smtClean="0">
                <a:latin typeface="Arial" panose="020B0604020202020204" pitchFamily="34" charset="0"/>
                <a:cs typeface="Arial" panose="020B0604020202020204" pitchFamily="34" charset="0"/>
              </a:rPr>
              <a:t> et ipsum. In </a:t>
            </a:r>
            <a:r>
              <a:rPr lang="en-US" sz="1400" dirty="0" err="1" smtClean="0">
                <a:latin typeface="Arial" panose="020B0604020202020204" pitchFamily="34" charset="0"/>
                <a:cs typeface="Arial" panose="020B0604020202020204" pitchFamily="34" charset="0"/>
              </a:rPr>
              <a:t>consequat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nibh</a:t>
            </a:r>
            <a:r>
              <a:rPr lang="en-US" sz="1400" dirty="0" smtClean="0">
                <a:latin typeface="Arial" panose="020B0604020202020204" pitchFamily="34" charset="0"/>
                <a:cs typeface="Arial" panose="020B0604020202020204" pitchFamily="34" charset="0"/>
              </a:rPr>
              <a:t> ac </a:t>
            </a:r>
            <a:r>
              <a:rPr lang="en-US" sz="1400" dirty="0" err="1" smtClean="0">
                <a:latin typeface="Arial" panose="020B0604020202020204" pitchFamily="34" charset="0"/>
                <a:cs typeface="Arial" panose="020B0604020202020204" pitchFamily="34" charset="0"/>
              </a:rPr>
              <a:t>condimentum</a:t>
            </a:r>
            <a:r>
              <a:rPr lang="en-US" sz="1400" dirty="0" smtClean="0">
                <a:latin typeface="Arial" panose="020B0604020202020204" pitchFamily="34" charset="0"/>
                <a:cs typeface="Arial" panose="020B0604020202020204" pitchFamily="34" charset="0"/>
              </a:rPr>
              <a:t> gravida. </a:t>
            </a:r>
            <a:r>
              <a:rPr lang="en-US" sz="1400" dirty="0" err="1" smtClean="0">
                <a:latin typeface="Arial" panose="020B0604020202020204" pitchFamily="34" charset="0"/>
                <a:cs typeface="Arial" panose="020B0604020202020204" pitchFamily="34" charset="0"/>
              </a:rPr>
              <a:t>Suspendisse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ultrices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pulvinar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tincidunt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Suspendisse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sagittis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ullamcorper</a:t>
            </a:r>
            <a:r>
              <a:rPr lang="en-US" sz="1400" dirty="0" smtClean="0">
                <a:latin typeface="Arial" panose="020B0604020202020204" pitchFamily="34" charset="0"/>
                <a:cs typeface="Arial" panose="020B0604020202020204" pitchFamily="34" charset="0"/>
              </a:rPr>
              <a:t> ex a </a:t>
            </a:r>
            <a:r>
              <a:rPr lang="en-US" sz="1400" dirty="0" err="1" smtClean="0">
                <a:latin typeface="Arial" panose="020B0604020202020204" pitchFamily="34" charset="0"/>
                <a:cs typeface="Arial" panose="020B0604020202020204" pitchFamily="34" charset="0"/>
              </a:rPr>
              <a:t>consectetur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Quisque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vel</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lectus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facilisis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facilisis</a:t>
            </a:r>
            <a:r>
              <a:rPr lang="en-US" sz="1400" dirty="0" smtClean="0">
                <a:latin typeface="Arial" panose="020B0604020202020204" pitchFamily="34" charset="0"/>
                <a:cs typeface="Arial" panose="020B0604020202020204" pitchFamily="34" charset="0"/>
              </a:rPr>
              <a:t> ipsum id, </a:t>
            </a:r>
            <a:r>
              <a:rPr lang="en-US" sz="1400" dirty="0" err="1" smtClean="0">
                <a:latin typeface="Arial" panose="020B0604020202020204" pitchFamily="34" charset="0"/>
                <a:cs typeface="Arial" panose="020B0604020202020204" pitchFamily="34" charset="0"/>
              </a:rPr>
              <a:t>dapibus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turpis</a:t>
            </a:r>
            <a:r>
              <a:rPr lang="en-US" sz="1400" dirty="0" smtClean="0">
                <a:latin typeface="Arial" panose="020B0604020202020204" pitchFamily="34" charset="0"/>
                <a:cs typeface="Arial" panose="020B0604020202020204" pitchFamily="34" charset="0"/>
              </a:rPr>
              <a:t>. </a:t>
            </a:r>
          </a:p>
          <a:p>
            <a:endParaRPr lang="en-US" sz="1400" dirty="0" smtClean="0">
              <a:latin typeface="Arial" panose="020B0604020202020204" pitchFamily="34" charset="0"/>
              <a:cs typeface="Arial" panose="020B0604020202020204" pitchFamily="34" charset="0"/>
            </a:endParaRPr>
          </a:p>
          <a:p>
            <a:endParaRPr lang="en-US" sz="1400" dirty="0" smtClean="0">
              <a:latin typeface="Arial" panose="020B0604020202020204" pitchFamily="34" charset="0"/>
              <a:cs typeface="Arial" panose="020B0604020202020204" pitchFamily="34" charset="0"/>
            </a:endParaRPr>
          </a:p>
          <a:p>
            <a:endParaRPr lang="en-US" sz="1400" dirty="0" smtClean="0">
              <a:latin typeface="Arial" panose="020B0604020202020204" pitchFamily="34" charset="0"/>
              <a:cs typeface="Arial" panose="020B0604020202020204" pitchFamily="34" charset="0"/>
            </a:endParaRPr>
          </a:p>
        </p:txBody>
      </p:sp>
      <p:sp>
        <p:nvSpPr>
          <p:cNvPr id="18" name="Rectangle 17"/>
          <p:cNvSpPr/>
          <p:nvPr userDrawn="1"/>
        </p:nvSpPr>
        <p:spPr>
          <a:xfrm rot="10800000">
            <a:off x="0" y="6248386"/>
            <a:ext cx="170008"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buClrTx/>
              <a:buFontTx/>
              <a:buNone/>
            </a:pPr>
            <a:endParaRPr lang="en-US">
              <a:solidFill>
                <a:srgbClr val="FFFFFF"/>
              </a:solidFill>
            </a:endParaRPr>
          </a:p>
        </p:txBody>
      </p:sp>
      <p:sp>
        <p:nvSpPr>
          <p:cNvPr id="3" name="Slide Number Placeholder 2"/>
          <p:cNvSpPr>
            <a:spLocks noGrp="1"/>
          </p:cNvSpPr>
          <p:nvPr>
            <p:ph type="sldNum" sz="quarter" idx="22"/>
          </p:nvPr>
        </p:nvSpPr>
        <p:spPr/>
        <p:txBody>
          <a:bodyPr/>
          <a:lstStyle>
            <a:lvl1pPr>
              <a:defRPr>
                <a:solidFill>
                  <a:schemeClr val="bg1"/>
                </a:solidFill>
              </a:defRPr>
            </a:lvl1pPr>
          </a:lstStyle>
          <a:p>
            <a:fld id="{54105720-E786-164F-AE36-9EBC2F8CA2D8}" type="slidenum">
              <a:rPr lang="en-US" smtClean="0">
                <a:solidFill>
                  <a:srgbClr val="FFFFFF"/>
                </a:solidFill>
              </a:rPr>
              <a:pPr/>
              <a:t>‹#›</a:t>
            </a:fld>
            <a:endParaRPr lang="en-US" dirty="0">
              <a:solidFill>
                <a:srgbClr val="FFFFFF"/>
              </a:solidFill>
            </a:endParaRPr>
          </a:p>
        </p:txBody>
      </p:sp>
      <p:sp>
        <p:nvSpPr>
          <p:cNvPr id="15" name="Footer Placeholder 8"/>
          <p:cNvSpPr txBox="1">
            <a:spLocks/>
          </p:cNvSpPr>
          <p:nvPr userDrawn="1"/>
        </p:nvSpPr>
        <p:spPr>
          <a:xfrm>
            <a:off x="6238068" y="6356350"/>
            <a:ext cx="1781981"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buClrTx/>
              <a:buFontTx/>
              <a:buNone/>
            </a:pPr>
            <a:r>
              <a:rPr lang="en-US" dirty="0" smtClean="0">
                <a:solidFill>
                  <a:srgbClr val="FFFFFF"/>
                </a:solidFill>
              </a:rPr>
              <a:t>   Portland General Electric</a:t>
            </a:r>
            <a:endParaRPr lang="en-US" dirty="0">
              <a:solidFill>
                <a:srgbClr val="FFFFFF"/>
              </a:solidFill>
            </a:endParaRPr>
          </a:p>
        </p:txBody>
      </p:sp>
    </p:spTree>
    <p:extLst>
      <p:ext uri="{BB962C8B-B14F-4D97-AF65-F5344CB8AC3E}">
        <p14:creationId xmlns:p14="http://schemas.microsoft.com/office/powerpoint/2010/main" val="3720159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Standard Text 2 — One Column">
    <p:bg>
      <p:bgPr>
        <a:solidFill>
          <a:schemeClr val="bg1"/>
        </a:solidFill>
        <a:effectLst/>
      </p:bgPr>
    </p:bg>
    <p:spTree>
      <p:nvGrpSpPr>
        <p:cNvPr id="1" name=""/>
        <p:cNvGrpSpPr/>
        <p:nvPr/>
      </p:nvGrpSpPr>
      <p:grpSpPr>
        <a:xfrm>
          <a:off x="0" y="0"/>
          <a:ext cx="0" cy="0"/>
          <a:chOff x="0" y="0"/>
          <a:chExt cx="0" cy="0"/>
        </a:xfrm>
      </p:grpSpPr>
      <p:sp>
        <p:nvSpPr>
          <p:cNvPr id="6" name="Rectangle 17"/>
          <p:cNvSpPr/>
          <p:nvPr userDrawn="1"/>
        </p:nvSpPr>
        <p:spPr>
          <a:xfrm rot="10800000">
            <a:off x="0" y="6248392"/>
            <a:ext cx="9144000"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006E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8" name="Rectangle 17"/>
          <p:cNvSpPr/>
          <p:nvPr userDrawn="1"/>
        </p:nvSpPr>
        <p:spPr>
          <a:xfrm rot="10800000">
            <a:off x="170008" y="6248394"/>
            <a:ext cx="2314327" cy="61598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8120455"/>
              <a:gd name="connsiteY0" fmla="*/ 6416 h 620232"/>
              <a:gd name="connsiteX1" fmla="*/ 18120455 w 18120455"/>
              <a:gd name="connsiteY1" fmla="*/ 0 h 620232"/>
              <a:gd name="connsiteX2" fmla="*/ 14873271 w 18120455"/>
              <a:gd name="connsiteY2" fmla="*/ 620232 h 620232"/>
              <a:gd name="connsiteX3" fmla="*/ 0 w 18120455"/>
              <a:gd name="connsiteY3" fmla="*/ 620221 h 620232"/>
              <a:gd name="connsiteX4" fmla="*/ 5729271 w 18120455"/>
              <a:gd name="connsiteY4" fmla="*/ 6416 h 62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455" h="620232">
                <a:moveTo>
                  <a:pt x="5729271" y="6416"/>
                </a:moveTo>
                <a:lnTo>
                  <a:pt x="18120455" y="0"/>
                </a:lnTo>
                <a:cubicBezTo>
                  <a:pt x="18119050" y="204605"/>
                  <a:pt x="14874676" y="415627"/>
                  <a:pt x="14873271" y="620232"/>
                </a:cubicBezTo>
                <a:lnTo>
                  <a:pt x="0" y="620221"/>
                </a:lnTo>
                <a:lnTo>
                  <a:pt x="5729271" y="6416"/>
                </a:lnTo>
                <a:close/>
              </a:path>
            </a:pathLst>
          </a:cu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9" name="Rectangle 17"/>
          <p:cNvSpPr/>
          <p:nvPr userDrawn="1"/>
        </p:nvSpPr>
        <p:spPr>
          <a:xfrm rot="10800000">
            <a:off x="0" y="6248388"/>
            <a:ext cx="985738" cy="615962"/>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4877485"/>
              <a:gd name="connsiteY0" fmla="*/ 0 h 613816"/>
              <a:gd name="connsiteX1" fmla="*/ 14877485 w 14877485"/>
              <a:gd name="connsiteY1" fmla="*/ 0 h 613816"/>
              <a:gd name="connsiteX2" fmla="*/ 7688862 w 14877485"/>
              <a:gd name="connsiteY2" fmla="*/ 613816 h 613816"/>
              <a:gd name="connsiteX3" fmla="*/ 0 w 14877485"/>
              <a:gd name="connsiteY3" fmla="*/ 613805 h 613816"/>
              <a:gd name="connsiteX4" fmla="*/ 5729271 w 14877485"/>
              <a:gd name="connsiteY4" fmla="*/ 0 h 613816"/>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828709 w 7718020"/>
              <a:gd name="connsiteY0" fmla="*/ 11 h 617024"/>
              <a:gd name="connsiteX1" fmla="*/ 7718020 w 7718020"/>
              <a:gd name="connsiteY1" fmla="*/ 0 h 617024"/>
              <a:gd name="connsiteX2" fmla="*/ 7688862 w 7718020"/>
              <a:gd name="connsiteY2" fmla="*/ 617024 h 617024"/>
              <a:gd name="connsiteX3" fmla="*/ 0 w 7718020"/>
              <a:gd name="connsiteY3" fmla="*/ 617013 h 617024"/>
              <a:gd name="connsiteX4" fmla="*/ 5828709 w 7718020"/>
              <a:gd name="connsiteY4" fmla="*/ 11 h 617024"/>
              <a:gd name="connsiteX0" fmla="*/ 5903286 w 7718020"/>
              <a:gd name="connsiteY0" fmla="*/ 0 h 623407"/>
              <a:gd name="connsiteX1" fmla="*/ 7718020 w 7718020"/>
              <a:gd name="connsiteY1" fmla="*/ 6383 h 623407"/>
              <a:gd name="connsiteX2" fmla="*/ 7688862 w 7718020"/>
              <a:gd name="connsiteY2" fmla="*/ 623407 h 623407"/>
              <a:gd name="connsiteX3" fmla="*/ 0 w 7718020"/>
              <a:gd name="connsiteY3" fmla="*/ 623396 h 623407"/>
              <a:gd name="connsiteX4" fmla="*/ 5903286 w 7718020"/>
              <a:gd name="connsiteY4" fmla="*/ 0 h 623407"/>
              <a:gd name="connsiteX0" fmla="*/ 5903286 w 7718020"/>
              <a:gd name="connsiteY0" fmla="*/ 0 h 620210"/>
              <a:gd name="connsiteX1" fmla="*/ 7718020 w 7718020"/>
              <a:gd name="connsiteY1" fmla="*/ 3186 h 620210"/>
              <a:gd name="connsiteX2" fmla="*/ 7688862 w 7718020"/>
              <a:gd name="connsiteY2" fmla="*/ 620210 h 620210"/>
              <a:gd name="connsiteX3" fmla="*/ 0 w 7718020"/>
              <a:gd name="connsiteY3" fmla="*/ 620199 h 620210"/>
              <a:gd name="connsiteX4" fmla="*/ 5903286 w 7718020"/>
              <a:gd name="connsiteY4" fmla="*/ 0 h 620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8020" h="620210">
                <a:moveTo>
                  <a:pt x="5903286" y="0"/>
                </a:moveTo>
                <a:lnTo>
                  <a:pt x="7718020" y="3186"/>
                </a:lnTo>
                <a:cubicBezTo>
                  <a:pt x="7716615" y="207791"/>
                  <a:pt x="7690267" y="415605"/>
                  <a:pt x="7688862" y="620210"/>
                </a:cubicBezTo>
                <a:lnTo>
                  <a:pt x="0" y="620199"/>
                </a:lnTo>
                <a:lnTo>
                  <a:pt x="5903286"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13" name="Title 1"/>
          <p:cNvSpPr>
            <a:spLocks noGrp="1"/>
          </p:cNvSpPr>
          <p:nvPr>
            <p:ph type="title" hasCustomPrompt="1"/>
          </p:nvPr>
        </p:nvSpPr>
        <p:spPr>
          <a:xfrm>
            <a:off x="457200" y="381000"/>
            <a:ext cx="8229600" cy="609600"/>
          </a:xfrm>
        </p:spPr>
        <p:txBody>
          <a:bodyPr>
            <a:noAutofit/>
          </a:bodyPr>
          <a:lstStyle>
            <a:lvl1pPr>
              <a:lnSpc>
                <a:spcPct val="90000"/>
              </a:lnSpc>
              <a:defRPr sz="4000" b="1" i="0">
                <a:solidFill>
                  <a:srgbClr val="006EB7"/>
                </a:solidFill>
                <a:latin typeface="Arial" charset="0"/>
                <a:ea typeface="Arial" charset="0"/>
                <a:cs typeface="Arial" charset="0"/>
              </a:defRPr>
            </a:lvl1pPr>
          </a:lstStyle>
          <a:p>
            <a:r>
              <a:rPr lang="en-US" dirty="0" smtClean="0"/>
              <a:t>Click to edit Header style</a:t>
            </a:r>
            <a:endParaRPr lang="en-US" dirty="0"/>
          </a:p>
        </p:txBody>
      </p:sp>
      <p:sp>
        <p:nvSpPr>
          <p:cNvPr id="17" name="Text Placeholder 29"/>
          <p:cNvSpPr>
            <a:spLocks noGrp="1"/>
          </p:cNvSpPr>
          <p:nvPr>
            <p:ph type="body" sz="quarter" idx="20" hasCustomPrompt="1"/>
          </p:nvPr>
        </p:nvSpPr>
        <p:spPr>
          <a:xfrm>
            <a:off x="457200" y="1447800"/>
            <a:ext cx="8229600" cy="4490626"/>
          </a:xfrm>
        </p:spPr>
        <p:txBody>
          <a:bodyPr numCol="1" spcCol="411480">
            <a:noAutofit/>
          </a:bodyPr>
          <a:lstStyle>
            <a:lvl1pPr marL="171450" marR="0" indent="-171450" algn="l" defTabSz="914400" rtl="0" eaLnBrk="1" fontAlgn="auto" latinLnBrk="0" hangingPunct="1">
              <a:lnSpc>
                <a:spcPct val="110000"/>
              </a:lnSpc>
              <a:spcBef>
                <a:spcPct val="20000"/>
              </a:spcBef>
              <a:spcAft>
                <a:spcPts val="0"/>
              </a:spcAft>
              <a:buClrTx/>
              <a:buSzTx/>
              <a:buFont typeface="Arial" charset="0"/>
              <a:buChar char="•"/>
              <a:tabLst/>
              <a:defRPr lang="en-US" sz="1600" kern="1200" baseline="0" dirty="0" err="1" smtClean="0">
                <a:solidFill>
                  <a:srgbClr val="006EB7"/>
                </a:solidFill>
                <a:latin typeface="Arial" panose="020B0604020202020204" pitchFamily="34" charset="0"/>
                <a:ea typeface="+mn-ea"/>
                <a:cs typeface="Arial" panose="020B0604020202020204" pitchFamily="34" charset="0"/>
              </a:defRPr>
            </a:lvl1pPr>
          </a:lstStyle>
          <a:p>
            <a:r>
              <a:rPr lang="en-US" sz="1400" dirty="0" smtClean="0">
                <a:latin typeface="Arial" panose="020B0604020202020204" pitchFamily="34" charset="0"/>
                <a:cs typeface="Arial" panose="020B0604020202020204" pitchFamily="34" charset="0"/>
              </a:rPr>
              <a:t>One column of text. No subtitle. Lorem ipsum dolor sit </a:t>
            </a:r>
            <a:r>
              <a:rPr lang="en-US" sz="1400" dirty="0" err="1" smtClean="0">
                <a:latin typeface="Arial" panose="020B0604020202020204" pitchFamily="34" charset="0"/>
                <a:cs typeface="Arial" panose="020B0604020202020204" pitchFamily="34" charset="0"/>
              </a:rPr>
              <a:t>amet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consectetur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adipiscing</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elit</a:t>
            </a:r>
            <a:r>
              <a:rPr lang="en-US" sz="1400" dirty="0" smtClean="0">
                <a:latin typeface="Arial" panose="020B0604020202020204" pitchFamily="34" charset="0"/>
                <a:cs typeface="Arial" panose="020B0604020202020204" pitchFamily="34" charset="0"/>
              </a:rPr>
              <a:t>. Nam </a:t>
            </a:r>
            <a:r>
              <a:rPr lang="en-US" sz="1400" dirty="0" err="1" smtClean="0">
                <a:latin typeface="Arial" panose="020B0604020202020204" pitchFamily="34" charset="0"/>
                <a:cs typeface="Arial" panose="020B0604020202020204" pitchFamily="34" charset="0"/>
              </a:rPr>
              <a:t>efficitur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erat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eget</a:t>
            </a:r>
            <a:r>
              <a:rPr lang="en-US" sz="1400" dirty="0" smtClean="0">
                <a:latin typeface="Arial" panose="020B0604020202020204" pitchFamily="34" charset="0"/>
                <a:cs typeface="Arial" panose="020B0604020202020204" pitchFamily="34" charset="0"/>
              </a:rPr>
              <a:t> ante </a:t>
            </a:r>
            <a:r>
              <a:rPr lang="en-US" sz="1400" dirty="0" err="1" smtClean="0">
                <a:latin typeface="Arial" panose="020B0604020202020204" pitchFamily="34" charset="0"/>
                <a:cs typeface="Arial" panose="020B0604020202020204" pitchFamily="34" charset="0"/>
              </a:rPr>
              <a:t>pulvinar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fermentum</a:t>
            </a:r>
            <a:r>
              <a:rPr lang="en-US" sz="1400" dirty="0" smtClean="0">
                <a:latin typeface="Arial" panose="020B0604020202020204" pitchFamily="34" charset="0"/>
                <a:cs typeface="Arial" panose="020B0604020202020204" pitchFamily="34" charset="0"/>
              </a:rPr>
              <a:t>. Nam </a:t>
            </a:r>
            <a:r>
              <a:rPr lang="en-US" sz="1400" dirty="0" err="1" smtClean="0">
                <a:latin typeface="Arial" panose="020B0604020202020204" pitchFamily="34" charset="0"/>
                <a:cs typeface="Arial" panose="020B0604020202020204" pitchFamily="34" charset="0"/>
              </a:rPr>
              <a:t>convallis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elementum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mattis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Sed</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varius</a:t>
            </a:r>
            <a:r>
              <a:rPr lang="en-US" sz="1400" dirty="0" smtClean="0">
                <a:latin typeface="Arial" panose="020B0604020202020204" pitchFamily="34" charset="0"/>
                <a:cs typeface="Arial" panose="020B0604020202020204" pitchFamily="34" charset="0"/>
              </a:rPr>
              <a:t> in </a:t>
            </a:r>
            <a:r>
              <a:rPr lang="en-US" sz="1400" dirty="0" err="1" smtClean="0">
                <a:latin typeface="Arial" panose="020B0604020202020204" pitchFamily="34" charset="0"/>
                <a:cs typeface="Arial" panose="020B0604020202020204" pitchFamily="34" charset="0"/>
              </a:rPr>
              <a:t>lectus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ut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vestibulum</a:t>
            </a:r>
            <a:r>
              <a:rPr lang="en-US" sz="1400" dirty="0" smtClean="0">
                <a:latin typeface="Arial" panose="020B0604020202020204" pitchFamily="34" charset="0"/>
                <a:cs typeface="Arial" panose="020B0604020202020204" pitchFamily="34" charset="0"/>
              </a:rPr>
              <a:t>. </a:t>
            </a:r>
          </a:p>
          <a:p>
            <a:endParaRPr lang="en-US" sz="1400" dirty="0" smtClean="0">
              <a:latin typeface="Arial" panose="020B0604020202020204" pitchFamily="34" charset="0"/>
              <a:cs typeface="Arial" panose="020B0604020202020204" pitchFamily="34" charset="0"/>
            </a:endParaRPr>
          </a:p>
          <a:p>
            <a:r>
              <a:rPr lang="en-US" sz="1400" dirty="0" err="1" smtClean="0">
                <a:latin typeface="Arial" panose="020B0604020202020204" pitchFamily="34" charset="0"/>
                <a:cs typeface="Arial" panose="020B0604020202020204" pitchFamily="34" charset="0"/>
              </a:rPr>
              <a:t>Aliquam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erat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volutpat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Fusce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ultricies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risus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eleifend</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varius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consequat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erat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odio</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dignissim</a:t>
            </a:r>
            <a:r>
              <a:rPr lang="en-US" sz="1400" dirty="0" smtClean="0">
                <a:latin typeface="Arial" panose="020B0604020202020204" pitchFamily="34" charset="0"/>
                <a:cs typeface="Arial" panose="020B0604020202020204" pitchFamily="34" charset="0"/>
              </a:rPr>
              <a:t>, et </a:t>
            </a:r>
            <a:r>
              <a:rPr lang="en-US" sz="1400" dirty="0" err="1" smtClean="0">
                <a:latin typeface="Arial" panose="020B0604020202020204" pitchFamily="34" charset="0"/>
                <a:cs typeface="Arial" panose="020B0604020202020204" pitchFamily="34" charset="0"/>
              </a:rPr>
              <a:t>bibendum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velit</a:t>
            </a:r>
            <a:r>
              <a:rPr lang="en-US" sz="1400" dirty="0" smtClean="0">
                <a:latin typeface="Arial" panose="020B0604020202020204" pitchFamily="34" charset="0"/>
                <a:cs typeface="Arial" panose="020B0604020202020204" pitchFamily="34" charset="0"/>
              </a:rPr>
              <a:t> et </a:t>
            </a:r>
            <a:r>
              <a:rPr lang="en-US" sz="1400" dirty="0" err="1" smtClean="0">
                <a:latin typeface="Arial" panose="020B0604020202020204" pitchFamily="34" charset="0"/>
                <a:cs typeface="Arial" panose="020B0604020202020204" pitchFamily="34" charset="0"/>
              </a:rPr>
              <a:t>ipsum</a:t>
            </a:r>
            <a:r>
              <a:rPr lang="en-US" sz="1400" dirty="0" smtClean="0">
                <a:latin typeface="Arial" panose="020B0604020202020204" pitchFamily="34" charset="0"/>
                <a:cs typeface="Arial" panose="020B0604020202020204" pitchFamily="34" charset="0"/>
              </a:rPr>
              <a:t>. In </a:t>
            </a:r>
            <a:r>
              <a:rPr lang="en-US" sz="1400" dirty="0" err="1" smtClean="0">
                <a:latin typeface="Arial" panose="020B0604020202020204" pitchFamily="34" charset="0"/>
                <a:cs typeface="Arial" panose="020B0604020202020204" pitchFamily="34" charset="0"/>
              </a:rPr>
              <a:t>consequat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nibh</a:t>
            </a:r>
            <a:r>
              <a:rPr lang="en-US" sz="1400" dirty="0" smtClean="0">
                <a:latin typeface="Arial" panose="020B0604020202020204" pitchFamily="34" charset="0"/>
                <a:cs typeface="Arial" panose="020B0604020202020204" pitchFamily="34" charset="0"/>
              </a:rPr>
              <a:t> ac </a:t>
            </a:r>
            <a:r>
              <a:rPr lang="en-US" sz="1400" dirty="0" err="1" smtClean="0">
                <a:latin typeface="Arial" panose="020B0604020202020204" pitchFamily="34" charset="0"/>
                <a:cs typeface="Arial" panose="020B0604020202020204" pitchFamily="34" charset="0"/>
              </a:rPr>
              <a:t>condimentum</a:t>
            </a:r>
            <a:r>
              <a:rPr lang="en-US" sz="1400" dirty="0" smtClean="0">
                <a:latin typeface="Arial" panose="020B0604020202020204" pitchFamily="34" charset="0"/>
                <a:cs typeface="Arial" panose="020B0604020202020204" pitchFamily="34" charset="0"/>
              </a:rPr>
              <a:t> gravida. </a:t>
            </a:r>
            <a:r>
              <a:rPr lang="en-US" sz="1400" dirty="0" err="1" smtClean="0">
                <a:latin typeface="Arial" panose="020B0604020202020204" pitchFamily="34" charset="0"/>
                <a:cs typeface="Arial" panose="020B0604020202020204" pitchFamily="34" charset="0"/>
              </a:rPr>
              <a:t>Suspendisse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ultrices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pulvinar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tincidunt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Suspendisse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sagittis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ullamcorper</a:t>
            </a:r>
            <a:r>
              <a:rPr lang="en-US" sz="1400" dirty="0" smtClean="0">
                <a:latin typeface="Arial" panose="020B0604020202020204" pitchFamily="34" charset="0"/>
                <a:cs typeface="Arial" panose="020B0604020202020204" pitchFamily="34" charset="0"/>
              </a:rPr>
              <a:t> ex a </a:t>
            </a:r>
            <a:r>
              <a:rPr lang="en-US" sz="1400" dirty="0" err="1" smtClean="0">
                <a:latin typeface="Arial" panose="020B0604020202020204" pitchFamily="34" charset="0"/>
                <a:cs typeface="Arial" panose="020B0604020202020204" pitchFamily="34" charset="0"/>
              </a:rPr>
              <a:t>consectetur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Quisque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vel</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lectus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facilisis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facilisis</a:t>
            </a:r>
            <a:r>
              <a:rPr lang="en-US" sz="1400" dirty="0" smtClean="0">
                <a:latin typeface="Arial" panose="020B0604020202020204" pitchFamily="34" charset="0"/>
                <a:cs typeface="Arial" panose="020B0604020202020204" pitchFamily="34" charset="0"/>
              </a:rPr>
              <a:t> ipsum id, </a:t>
            </a:r>
            <a:r>
              <a:rPr lang="en-US" sz="1400" dirty="0" err="1" smtClean="0">
                <a:latin typeface="Arial" panose="020B0604020202020204" pitchFamily="34" charset="0"/>
                <a:cs typeface="Arial" panose="020B0604020202020204" pitchFamily="34" charset="0"/>
              </a:rPr>
              <a:t>dapibus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turpis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Quisque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vel</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lectus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facilisis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facilisis</a:t>
            </a:r>
            <a:r>
              <a:rPr lang="en-US" sz="1400" dirty="0" smtClean="0">
                <a:latin typeface="Arial" panose="020B0604020202020204" pitchFamily="34" charset="0"/>
                <a:cs typeface="Arial" panose="020B0604020202020204" pitchFamily="34" charset="0"/>
              </a:rPr>
              <a:t> ipsum id, </a:t>
            </a:r>
            <a:r>
              <a:rPr lang="en-US" sz="1400" dirty="0" err="1" smtClean="0">
                <a:latin typeface="Arial" panose="020B0604020202020204" pitchFamily="34" charset="0"/>
                <a:cs typeface="Arial" panose="020B0604020202020204" pitchFamily="34" charset="0"/>
              </a:rPr>
              <a:t>dapibus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turpis</a:t>
            </a:r>
            <a:r>
              <a:rPr lang="en-US" sz="1400" dirty="0" smtClean="0">
                <a:latin typeface="Arial" panose="020B0604020202020204" pitchFamily="34" charset="0"/>
                <a:cs typeface="Arial" panose="020B0604020202020204" pitchFamily="34" charset="0"/>
              </a:rPr>
              <a:t>. </a:t>
            </a:r>
          </a:p>
          <a:p>
            <a:endParaRPr lang="en-US" sz="1400" dirty="0" smtClean="0">
              <a:latin typeface="Arial" panose="020B0604020202020204" pitchFamily="34" charset="0"/>
              <a:cs typeface="Arial" panose="020B0604020202020204" pitchFamily="34" charset="0"/>
            </a:endParaRPr>
          </a:p>
          <a:p>
            <a:r>
              <a:rPr lang="en-US" sz="1400" dirty="0" err="1" smtClean="0">
                <a:latin typeface="Arial" panose="020B0604020202020204" pitchFamily="34" charset="0"/>
                <a:cs typeface="Arial" panose="020B0604020202020204" pitchFamily="34" charset="0"/>
              </a:rPr>
              <a:t>Aliquam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erat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volutpat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Fusce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ultricies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risus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eleifend</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varius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consequat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erat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odio</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dignissim</a:t>
            </a:r>
            <a:r>
              <a:rPr lang="en-US" sz="1400" dirty="0" smtClean="0">
                <a:latin typeface="Arial" panose="020B0604020202020204" pitchFamily="34" charset="0"/>
                <a:cs typeface="Arial" panose="020B0604020202020204" pitchFamily="34" charset="0"/>
              </a:rPr>
              <a:t>, et </a:t>
            </a:r>
            <a:r>
              <a:rPr lang="en-US" sz="1400" dirty="0" err="1" smtClean="0">
                <a:latin typeface="Arial" panose="020B0604020202020204" pitchFamily="34" charset="0"/>
                <a:cs typeface="Arial" panose="020B0604020202020204" pitchFamily="34" charset="0"/>
              </a:rPr>
              <a:t>bibendum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velit</a:t>
            </a:r>
            <a:r>
              <a:rPr lang="en-US" sz="1400" dirty="0" smtClean="0">
                <a:latin typeface="Arial" panose="020B0604020202020204" pitchFamily="34" charset="0"/>
                <a:cs typeface="Arial" panose="020B0604020202020204" pitchFamily="34" charset="0"/>
              </a:rPr>
              <a:t> et ipsum. In </a:t>
            </a:r>
            <a:r>
              <a:rPr lang="en-US" sz="1400" dirty="0" err="1" smtClean="0">
                <a:latin typeface="Arial" panose="020B0604020202020204" pitchFamily="34" charset="0"/>
                <a:cs typeface="Arial" panose="020B0604020202020204" pitchFamily="34" charset="0"/>
              </a:rPr>
              <a:t>consequat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nibh</a:t>
            </a:r>
            <a:r>
              <a:rPr lang="en-US" sz="1400" dirty="0" smtClean="0">
                <a:latin typeface="Arial" panose="020B0604020202020204" pitchFamily="34" charset="0"/>
                <a:cs typeface="Arial" panose="020B0604020202020204" pitchFamily="34" charset="0"/>
              </a:rPr>
              <a:t> ac </a:t>
            </a:r>
            <a:r>
              <a:rPr lang="en-US" sz="1400" dirty="0" err="1" smtClean="0">
                <a:latin typeface="Arial" panose="020B0604020202020204" pitchFamily="34" charset="0"/>
                <a:cs typeface="Arial" panose="020B0604020202020204" pitchFamily="34" charset="0"/>
              </a:rPr>
              <a:t>condimentum</a:t>
            </a:r>
            <a:r>
              <a:rPr lang="en-US" sz="1400" dirty="0" smtClean="0">
                <a:latin typeface="Arial" panose="020B0604020202020204" pitchFamily="34" charset="0"/>
                <a:cs typeface="Arial" panose="020B0604020202020204" pitchFamily="34" charset="0"/>
              </a:rPr>
              <a:t> gravida. </a:t>
            </a:r>
            <a:r>
              <a:rPr lang="en-US" sz="1400" dirty="0" err="1" smtClean="0">
                <a:latin typeface="Arial" panose="020B0604020202020204" pitchFamily="34" charset="0"/>
                <a:cs typeface="Arial" panose="020B0604020202020204" pitchFamily="34" charset="0"/>
              </a:rPr>
              <a:t>Suspendisse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ultrices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pulvinar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tincidunt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Suspendisse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sagittis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ullamcorper</a:t>
            </a:r>
            <a:r>
              <a:rPr lang="en-US" sz="1400" dirty="0" smtClean="0">
                <a:latin typeface="Arial" panose="020B0604020202020204" pitchFamily="34" charset="0"/>
                <a:cs typeface="Arial" panose="020B0604020202020204" pitchFamily="34" charset="0"/>
              </a:rPr>
              <a:t> ex a </a:t>
            </a:r>
            <a:r>
              <a:rPr lang="en-US" sz="1400" dirty="0" err="1" smtClean="0">
                <a:latin typeface="Arial" panose="020B0604020202020204" pitchFamily="34" charset="0"/>
                <a:cs typeface="Arial" panose="020B0604020202020204" pitchFamily="34" charset="0"/>
              </a:rPr>
              <a:t>consectetur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Quisque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vel</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lectus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facilisis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facilisis</a:t>
            </a:r>
            <a:r>
              <a:rPr lang="en-US" sz="1400" dirty="0" smtClean="0">
                <a:latin typeface="Arial" panose="020B0604020202020204" pitchFamily="34" charset="0"/>
                <a:cs typeface="Arial" panose="020B0604020202020204" pitchFamily="34" charset="0"/>
              </a:rPr>
              <a:t> ipsum id, </a:t>
            </a:r>
            <a:r>
              <a:rPr lang="en-US" sz="1400" dirty="0" err="1" smtClean="0">
                <a:latin typeface="Arial" panose="020B0604020202020204" pitchFamily="34" charset="0"/>
                <a:cs typeface="Arial" panose="020B0604020202020204" pitchFamily="34" charset="0"/>
              </a:rPr>
              <a:t>dapibus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turpis</a:t>
            </a:r>
            <a:r>
              <a:rPr lang="en-US" sz="1400" dirty="0" smtClean="0">
                <a:latin typeface="Arial" panose="020B0604020202020204" pitchFamily="34" charset="0"/>
                <a:cs typeface="Arial" panose="020B0604020202020204" pitchFamily="34" charset="0"/>
              </a:rPr>
              <a:t>. </a:t>
            </a:r>
          </a:p>
          <a:p>
            <a:endParaRPr lang="en-US" sz="1400" dirty="0" smtClean="0">
              <a:latin typeface="Arial" panose="020B0604020202020204" pitchFamily="34" charset="0"/>
              <a:cs typeface="Arial" panose="020B0604020202020204" pitchFamily="34" charset="0"/>
            </a:endParaRPr>
          </a:p>
          <a:p>
            <a:endParaRPr lang="en-US" sz="1400" dirty="0" smtClean="0">
              <a:latin typeface="Arial" panose="020B0604020202020204" pitchFamily="34" charset="0"/>
              <a:cs typeface="Arial" panose="020B0604020202020204" pitchFamily="34" charset="0"/>
            </a:endParaRPr>
          </a:p>
          <a:p>
            <a:endParaRPr lang="en-US" sz="1400" dirty="0" smtClean="0">
              <a:latin typeface="Arial" panose="020B0604020202020204" pitchFamily="34" charset="0"/>
              <a:cs typeface="Arial" panose="020B0604020202020204" pitchFamily="34" charset="0"/>
            </a:endParaRPr>
          </a:p>
        </p:txBody>
      </p:sp>
      <p:sp>
        <p:nvSpPr>
          <p:cNvPr id="18" name="Rectangle 17"/>
          <p:cNvSpPr/>
          <p:nvPr userDrawn="1"/>
        </p:nvSpPr>
        <p:spPr>
          <a:xfrm rot="10800000">
            <a:off x="0" y="6248386"/>
            <a:ext cx="170008"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buClrTx/>
              <a:buFontTx/>
              <a:buNone/>
            </a:pPr>
            <a:endParaRPr lang="en-US">
              <a:solidFill>
                <a:srgbClr val="FFFFFF"/>
              </a:solidFill>
            </a:endParaRPr>
          </a:p>
        </p:txBody>
      </p:sp>
      <p:sp>
        <p:nvSpPr>
          <p:cNvPr id="3" name="Slide Number Placeholder 2"/>
          <p:cNvSpPr>
            <a:spLocks noGrp="1"/>
          </p:cNvSpPr>
          <p:nvPr>
            <p:ph type="sldNum" sz="quarter" idx="22"/>
          </p:nvPr>
        </p:nvSpPr>
        <p:spPr/>
        <p:txBody>
          <a:bodyPr/>
          <a:lstStyle>
            <a:lvl1pPr>
              <a:defRPr>
                <a:solidFill>
                  <a:schemeClr val="bg1"/>
                </a:solidFill>
              </a:defRPr>
            </a:lvl1pPr>
          </a:lstStyle>
          <a:p>
            <a:fld id="{54105720-E786-164F-AE36-9EBC2F8CA2D8}" type="slidenum">
              <a:rPr lang="en-US" smtClean="0">
                <a:solidFill>
                  <a:srgbClr val="FFFFFF"/>
                </a:solidFill>
              </a:rPr>
              <a:pPr/>
              <a:t>‹#›</a:t>
            </a:fld>
            <a:endParaRPr lang="en-US" dirty="0">
              <a:solidFill>
                <a:srgbClr val="FFFFFF"/>
              </a:solidFill>
            </a:endParaRPr>
          </a:p>
        </p:txBody>
      </p:sp>
      <p:sp>
        <p:nvSpPr>
          <p:cNvPr id="14" name="Footer Placeholder 8"/>
          <p:cNvSpPr txBox="1">
            <a:spLocks/>
          </p:cNvSpPr>
          <p:nvPr userDrawn="1"/>
        </p:nvSpPr>
        <p:spPr>
          <a:xfrm>
            <a:off x="6238068" y="6356350"/>
            <a:ext cx="1781981"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buClrTx/>
              <a:buFontTx/>
              <a:buNone/>
            </a:pPr>
            <a:r>
              <a:rPr lang="en-US" dirty="0" smtClean="0">
                <a:solidFill>
                  <a:srgbClr val="FFFFFF"/>
                </a:solidFill>
              </a:rPr>
              <a:t>   Portland General Electric</a:t>
            </a:r>
            <a:endParaRPr lang="en-US" dirty="0">
              <a:solidFill>
                <a:srgbClr val="FFFFFF"/>
              </a:solidFill>
            </a:endParaRPr>
          </a:p>
        </p:txBody>
      </p:sp>
    </p:spTree>
    <p:extLst>
      <p:ext uri="{BB962C8B-B14F-4D97-AF65-F5344CB8AC3E}">
        <p14:creationId xmlns:p14="http://schemas.microsoft.com/office/powerpoint/2010/main" val="520622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a:defRPr/>
            </a:lvl1pPr>
          </a:lstStyle>
          <a:p>
            <a:pPr>
              <a:defRPr/>
            </a:pPr>
            <a:fld id="{ABE279A5-9E7A-41D5-8D41-54185860960D}" type="datetime1">
              <a:rPr lang="en-US"/>
              <a:pPr>
                <a:defRPr/>
              </a:pPr>
              <a:t>4/24/2018</a:t>
            </a:fld>
            <a:endParaRPr lang="en-US" dirty="0"/>
          </a:p>
        </p:txBody>
      </p:sp>
      <p:sp>
        <p:nvSpPr>
          <p:cNvPr id="8" name="Slide Number Placeholder 5"/>
          <p:cNvSpPr>
            <a:spLocks noGrp="1"/>
          </p:cNvSpPr>
          <p:nvPr>
            <p:ph type="sldNum" sz="quarter" idx="16"/>
          </p:nvPr>
        </p:nvSpPr>
        <p:spPr/>
        <p:txBody>
          <a:bodyPr/>
          <a:lstStyle>
            <a:lvl1pPr>
              <a:defRPr/>
            </a:lvl1pPr>
          </a:lstStyle>
          <a:p>
            <a:pPr>
              <a:defRPr/>
            </a:pPr>
            <a:fld id="{7B9CE17C-5795-4DA1-BFED-01C3AF8D16E2}" type="slidenum">
              <a:rPr lang="en-US"/>
              <a:pPr>
                <a:defRPr/>
              </a:pPr>
              <a:t>‹#›</a:t>
            </a:fld>
            <a:endParaRPr lang="en-US"/>
          </a:p>
        </p:txBody>
      </p:sp>
      <p:sp>
        <p:nvSpPr>
          <p:cNvPr id="9" name="Footer Placeholder 4"/>
          <p:cNvSpPr>
            <a:spLocks noGrp="1"/>
          </p:cNvSpPr>
          <p:nvPr>
            <p:ph type="ftr" sz="quarter" idx="17"/>
          </p:nvPr>
        </p:nvSpPr>
        <p:spPr/>
        <p:txBody>
          <a:bodyPr/>
          <a:lstStyle>
            <a:lvl1pPr>
              <a:defRPr/>
            </a:lvl1pPr>
          </a:lstStyle>
          <a:p>
            <a:pPr>
              <a:defRPr/>
            </a:pP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 Column, 2 Subhead Layout">
    <p:spTree>
      <p:nvGrpSpPr>
        <p:cNvPr id="1" name=""/>
        <p:cNvGrpSpPr/>
        <p:nvPr/>
      </p:nvGrpSpPr>
      <p:grpSpPr>
        <a:xfrm>
          <a:off x="0" y="0"/>
          <a:ext cx="0" cy="0"/>
          <a:chOff x="0" y="0"/>
          <a:chExt cx="0" cy="0"/>
        </a:xfrm>
      </p:grpSpPr>
      <p:sp>
        <p:nvSpPr>
          <p:cNvPr id="6" name="Rectangle 17"/>
          <p:cNvSpPr/>
          <p:nvPr userDrawn="1"/>
        </p:nvSpPr>
        <p:spPr>
          <a:xfrm rot="10800000">
            <a:off x="0" y="6248392"/>
            <a:ext cx="9144000"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006E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7" name="Rectangle 17"/>
          <p:cNvSpPr/>
          <p:nvPr userDrawn="1"/>
        </p:nvSpPr>
        <p:spPr>
          <a:xfrm rot="10800000">
            <a:off x="170008" y="6248394"/>
            <a:ext cx="2314327" cy="61598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8120455"/>
              <a:gd name="connsiteY0" fmla="*/ 6416 h 620232"/>
              <a:gd name="connsiteX1" fmla="*/ 18120455 w 18120455"/>
              <a:gd name="connsiteY1" fmla="*/ 0 h 620232"/>
              <a:gd name="connsiteX2" fmla="*/ 14873271 w 18120455"/>
              <a:gd name="connsiteY2" fmla="*/ 620232 h 620232"/>
              <a:gd name="connsiteX3" fmla="*/ 0 w 18120455"/>
              <a:gd name="connsiteY3" fmla="*/ 620221 h 620232"/>
              <a:gd name="connsiteX4" fmla="*/ 5729271 w 18120455"/>
              <a:gd name="connsiteY4" fmla="*/ 6416 h 62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455" h="620232">
                <a:moveTo>
                  <a:pt x="5729271" y="6416"/>
                </a:moveTo>
                <a:lnTo>
                  <a:pt x="18120455" y="0"/>
                </a:lnTo>
                <a:cubicBezTo>
                  <a:pt x="18119050" y="204605"/>
                  <a:pt x="14874676" y="415627"/>
                  <a:pt x="14873271" y="620232"/>
                </a:cubicBezTo>
                <a:lnTo>
                  <a:pt x="0" y="620221"/>
                </a:lnTo>
                <a:lnTo>
                  <a:pt x="5729271" y="6416"/>
                </a:lnTo>
                <a:close/>
              </a:path>
            </a:pathLst>
          </a:cu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8" name="Rectangle 17"/>
          <p:cNvSpPr/>
          <p:nvPr userDrawn="1"/>
        </p:nvSpPr>
        <p:spPr>
          <a:xfrm rot="10800000">
            <a:off x="0" y="6248388"/>
            <a:ext cx="985738" cy="615962"/>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4877485"/>
              <a:gd name="connsiteY0" fmla="*/ 0 h 613816"/>
              <a:gd name="connsiteX1" fmla="*/ 14877485 w 14877485"/>
              <a:gd name="connsiteY1" fmla="*/ 0 h 613816"/>
              <a:gd name="connsiteX2" fmla="*/ 7688862 w 14877485"/>
              <a:gd name="connsiteY2" fmla="*/ 613816 h 613816"/>
              <a:gd name="connsiteX3" fmla="*/ 0 w 14877485"/>
              <a:gd name="connsiteY3" fmla="*/ 613805 h 613816"/>
              <a:gd name="connsiteX4" fmla="*/ 5729271 w 14877485"/>
              <a:gd name="connsiteY4" fmla="*/ 0 h 613816"/>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828709 w 7718020"/>
              <a:gd name="connsiteY0" fmla="*/ 11 h 617024"/>
              <a:gd name="connsiteX1" fmla="*/ 7718020 w 7718020"/>
              <a:gd name="connsiteY1" fmla="*/ 0 h 617024"/>
              <a:gd name="connsiteX2" fmla="*/ 7688862 w 7718020"/>
              <a:gd name="connsiteY2" fmla="*/ 617024 h 617024"/>
              <a:gd name="connsiteX3" fmla="*/ 0 w 7718020"/>
              <a:gd name="connsiteY3" fmla="*/ 617013 h 617024"/>
              <a:gd name="connsiteX4" fmla="*/ 5828709 w 7718020"/>
              <a:gd name="connsiteY4" fmla="*/ 11 h 617024"/>
              <a:gd name="connsiteX0" fmla="*/ 5903286 w 7718020"/>
              <a:gd name="connsiteY0" fmla="*/ 0 h 623407"/>
              <a:gd name="connsiteX1" fmla="*/ 7718020 w 7718020"/>
              <a:gd name="connsiteY1" fmla="*/ 6383 h 623407"/>
              <a:gd name="connsiteX2" fmla="*/ 7688862 w 7718020"/>
              <a:gd name="connsiteY2" fmla="*/ 623407 h 623407"/>
              <a:gd name="connsiteX3" fmla="*/ 0 w 7718020"/>
              <a:gd name="connsiteY3" fmla="*/ 623396 h 623407"/>
              <a:gd name="connsiteX4" fmla="*/ 5903286 w 7718020"/>
              <a:gd name="connsiteY4" fmla="*/ 0 h 623407"/>
              <a:gd name="connsiteX0" fmla="*/ 5903286 w 7718020"/>
              <a:gd name="connsiteY0" fmla="*/ 0 h 620210"/>
              <a:gd name="connsiteX1" fmla="*/ 7718020 w 7718020"/>
              <a:gd name="connsiteY1" fmla="*/ 3186 h 620210"/>
              <a:gd name="connsiteX2" fmla="*/ 7688862 w 7718020"/>
              <a:gd name="connsiteY2" fmla="*/ 620210 h 620210"/>
              <a:gd name="connsiteX3" fmla="*/ 0 w 7718020"/>
              <a:gd name="connsiteY3" fmla="*/ 620199 h 620210"/>
              <a:gd name="connsiteX4" fmla="*/ 5903286 w 7718020"/>
              <a:gd name="connsiteY4" fmla="*/ 0 h 620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8020" h="620210">
                <a:moveTo>
                  <a:pt x="5903286" y="0"/>
                </a:moveTo>
                <a:lnTo>
                  <a:pt x="7718020" y="3186"/>
                </a:lnTo>
                <a:cubicBezTo>
                  <a:pt x="7716615" y="207791"/>
                  <a:pt x="7690267" y="415605"/>
                  <a:pt x="7688862" y="620210"/>
                </a:cubicBezTo>
                <a:lnTo>
                  <a:pt x="0" y="620199"/>
                </a:lnTo>
                <a:lnTo>
                  <a:pt x="5903286"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9" name="Rectangle 17"/>
          <p:cNvSpPr/>
          <p:nvPr userDrawn="1"/>
        </p:nvSpPr>
        <p:spPr>
          <a:xfrm rot="10800000">
            <a:off x="0" y="6248386"/>
            <a:ext cx="170008"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buClrTx/>
              <a:buFontTx/>
              <a:buNone/>
            </a:pPr>
            <a:endParaRPr lang="en-US">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54105720-E786-164F-AE36-9EBC2F8CA2D8}" type="slidenum">
              <a:rPr lang="en-US" smtClean="0">
                <a:solidFill>
                  <a:srgbClr val="FFFFFF"/>
                </a:solidFill>
              </a:rPr>
              <a:pPr/>
              <a:t>‹#›</a:t>
            </a:fld>
            <a:endParaRPr lang="en-US" dirty="0">
              <a:solidFill>
                <a:srgbClr val="FFFFFF"/>
              </a:solidFill>
            </a:endParaRPr>
          </a:p>
        </p:txBody>
      </p:sp>
      <p:sp>
        <p:nvSpPr>
          <p:cNvPr id="11" name="Text Placeholder 9"/>
          <p:cNvSpPr>
            <a:spLocks noGrp="1"/>
          </p:cNvSpPr>
          <p:nvPr>
            <p:ph type="body" sz="quarter" idx="19" hasCustomPrompt="1"/>
          </p:nvPr>
        </p:nvSpPr>
        <p:spPr>
          <a:xfrm>
            <a:off x="457200" y="1143000"/>
            <a:ext cx="3886200" cy="609600"/>
          </a:xfrm>
        </p:spPr>
        <p:txBody>
          <a:bodyPr>
            <a:noAutofit/>
          </a:bodyPr>
          <a:lstStyle>
            <a:lvl1pPr marL="0" indent="0">
              <a:lnSpc>
                <a:spcPct val="80000"/>
              </a:lnSpc>
              <a:buNone/>
              <a:defRPr sz="2200" baseline="0">
                <a:solidFill>
                  <a:srgbClr val="9FAC3E"/>
                </a:solidFill>
              </a:defRPr>
            </a:lvl1pPr>
          </a:lstStyle>
          <a:p>
            <a:pPr lvl="0"/>
            <a:r>
              <a:rPr lang="en-US" dirty="0" smtClean="0"/>
              <a:t>Subtitle </a:t>
            </a:r>
          </a:p>
          <a:p>
            <a:pPr lvl="0"/>
            <a:r>
              <a:rPr lang="en-US" dirty="0" smtClean="0"/>
              <a:t>Click to edit</a:t>
            </a:r>
            <a:endParaRPr lang="en-US" dirty="0"/>
          </a:p>
        </p:txBody>
      </p:sp>
      <p:sp>
        <p:nvSpPr>
          <p:cNvPr id="12" name="Text Placeholder 9"/>
          <p:cNvSpPr>
            <a:spLocks noGrp="1"/>
          </p:cNvSpPr>
          <p:nvPr>
            <p:ph type="body" sz="quarter" idx="20" hasCustomPrompt="1"/>
          </p:nvPr>
        </p:nvSpPr>
        <p:spPr>
          <a:xfrm>
            <a:off x="4800600" y="1143000"/>
            <a:ext cx="3886200" cy="609600"/>
          </a:xfrm>
        </p:spPr>
        <p:txBody>
          <a:bodyPr>
            <a:noAutofit/>
          </a:bodyPr>
          <a:lstStyle>
            <a:lvl1pPr marL="0" indent="0">
              <a:lnSpc>
                <a:spcPct val="80000"/>
              </a:lnSpc>
              <a:buNone/>
              <a:defRPr sz="2200" baseline="0">
                <a:solidFill>
                  <a:srgbClr val="9FAC3E"/>
                </a:solidFill>
              </a:defRPr>
            </a:lvl1pPr>
          </a:lstStyle>
          <a:p>
            <a:pPr lvl="0"/>
            <a:r>
              <a:rPr lang="en-US" dirty="0" smtClean="0"/>
              <a:t>Subtitle </a:t>
            </a:r>
          </a:p>
          <a:p>
            <a:pPr lvl="0"/>
            <a:r>
              <a:rPr lang="en-US" dirty="0" smtClean="0"/>
              <a:t>Click to edit</a:t>
            </a:r>
            <a:endParaRPr lang="en-US" dirty="0"/>
          </a:p>
        </p:txBody>
      </p:sp>
      <p:sp>
        <p:nvSpPr>
          <p:cNvPr id="15" name="Text Placeholder 29"/>
          <p:cNvSpPr>
            <a:spLocks noGrp="1"/>
          </p:cNvSpPr>
          <p:nvPr>
            <p:ph type="body" sz="quarter" idx="21" hasCustomPrompt="1"/>
          </p:nvPr>
        </p:nvSpPr>
        <p:spPr>
          <a:xfrm>
            <a:off x="457200" y="2209800"/>
            <a:ext cx="3886200" cy="3581400"/>
          </a:xfrm>
        </p:spPr>
        <p:txBody>
          <a:bodyPr numCol="1" spcCol="411480">
            <a:noAutofit/>
          </a:bodyPr>
          <a:lstStyle>
            <a:lvl1pPr marL="115888" marR="0" indent="-115888" algn="l" defTabSz="914400" rtl="0" eaLnBrk="1" fontAlgn="auto" latinLnBrk="0" hangingPunct="1">
              <a:lnSpc>
                <a:spcPct val="110000"/>
              </a:lnSpc>
              <a:spcBef>
                <a:spcPct val="20000"/>
              </a:spcBef>
              <a:spcAft>
                <a:spcPts val="0"/>
              </a:spcAft>
              <a:buClrTx/>
              <a:buSzTx/>
              <a:buFont typeface="Arial" charset="0"/>
              <a:buChar char="•"/>
              <a:tabLst/>
              <a:defRPr sz="1600" baseline="0">
                <a:solidFill>
                  <a:srgbClr val="006EB7"/>
                </a:solidFill>
              </a:defRPr>
            </a:lvl1pPr>
          </a:lstStyle>
          <a:p>
            <a:r>
              <a:rPr lang="en-US" sz="1400" dirty="0" smtClean="0">
                <a:latin typeface="Arial" panose="020B0604020202020204" pitchFamily="34" charset="0"/>
                <a:cs typeface="Arial" panose="020B0604020202020204" pitchFamily="34" charset="0"/>
              </a:rPr>
              <a:t>One column of text. No subtitle. Lorem ipsum dolor sit </a:t>
            </a:r>
            <a:r>
              <a:rPr lang="en-US" sz="1400" dirty="0" err="1" smtClean="0">
                <a:latin typeface="Arial" panose="020B0604020202020204" pitchFamily="34" charset="0"/>
                <a:cs typeface="Arial" panose="020B0604020202020204" pitchFamily="34" charset="0"/>
              </a:rPr>
              <a:t>amet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consectetur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adipiscing</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elit</a:t>
            </a:r>
            <a:r>
              <a:rPr lang="en-US" sz="1400" dirty="0" smtClean="0">
                <a:latin typeface="Arial" panose="020B0604020202020204" pitchFamily="34" charset="0"/>
                <a:cs typeface="Arial" panose="020B0604020202020204" pitchFamily="34" charset="0"/>
              </a:rPr>
              <a:t>. </a:t>
            </a:r>
          </a:p>
          <a:p>
            <a:r>
              <a:rPr lang="en-US" sz="1400" dirty="0" smtClean="0">
                <a:latin typeface="Arial" panose="020B0604020202020204" pitchFamily="34" charset="0"/>
                <a:cs typeface="Arial" panose="020B0604020202020204" pitchFamily="34" charset="0"/>
              </a:rPr>
              <a:t>Nam </a:t>
            </a:r>
            <a:r>
              <a:rPr lang="en-US" sz="1400" dirty="0" err="1" smtClean="0">
                <a:latin typeface="Arial" panose="020B0604020202020204" pitchFamily="34" charset="0"/>
                <a:cs typeface="Arial" panose="020B0604020202020204" pitchFamily="34" charset="0"/>
              </a:rPr>
              <a:t>efficitur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erat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eget</a:t>
            </a:r>
            <a:r>
              <a:rPr lang="en-US" sz="1400" dirty="0" smtClean="0">
                <a:latin typeface="Arial" panose="020B0604020202020204" pitchFamily="34" charset="0"/>
                <a:cs typeface="Arial" panose="020B0604020202020204" pitchFamily="34" charset="0"/>
              </a:rPr>
              <a:t> ante </a:t>
            </a:r>
            <a:r>
              <a:rPr lang="en-US" sz="1400" dirty="0" err="1" smtClean="0">
                <a:latin typeface="Arial" panose="020B0604020202020204" pitchFamily="34" charset="0"/>
                <a:cs typeface="Arial" panose="020B0604020202020204" pitchFamily="34" charset="0"/>
              </a:rPr>
              <a:t>pulvinar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fermentum</a:t>
            </a:r>
            <a:r>
              <a:rPr lang="en-US" sz="1400" dirty="0" smtClean="0">
                <a:latin typeface="Arial" panose="020B0604020202020204" pitchFamily="34" charset="0"/>
                <a:cs typeface="Arial" panose="020B0604020202020204" pitchFamily="34" charset="0"/>
              </a:rPr>
              <a:t>. Nam convallis </a:t>
            </a:r>
            <a:r>
              <a:rPr lang="en-US" sz="1400" dirty="0" err="1" smtClean="0">
                <a:latin typeface="Arial" panose="020B0604020202020204" pitchFamily="34" charset="0"/>
                <a:cs typeface="Arial" panose="020B0604020202020204" pitchFamily="34" charset="0"/>
              </a:rPr>
              <a:t>elementum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mattis</a:t>
            </a:r>
            <a:r>
              <a:rPr lang="en-US" sz="1400" dirty="0" smtClean="0">
                <a:latin typeface="Arial" panose="020B0604020202020204" pitchFamily="34" charset="0"/>
                <a:cs typeface="Arial" panose="020B0604020202020204" pitchFamily="34" charset="0"/>
              </a:rPr>
              <a:t>. </a:t>
            </a:r>
          </a:p>
          <a:p>
            <a:r>
              <a:rPr lang="en-US" sz="1400" dirty="0" err="1" smtClean="0">
                <a:latin typeface="Arial" panose="020B0604020202020204" pitchFamily="34" charset="0"/>
                <a:cs typeface="Arial" panose="020B0604020202020204" pitchFamily="34" charset="0"/>
              </a:rPr>
              <a:t>Sed</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varius</a:t>
            </a:r>
            <a:r>
              <a:rPr lang="en-US" sz="1400" dirty="0" smtClean="0">
                <a:latin typeface="Arial" panose="020B0604020202020204" pitchFamily="34" charset="0"/>
                <a:cs typeface="Arial" panose="020B0604020202020204" pitchFamily="34" charset="0"/>
              </a:rPr>
              <a:t> in </a:t>
            </a:r>
            <a:r>
              <a:rPr lang="en-US" sz="1400" dirty="0" err="1" smtClean="0">
                <a:latin typeface="Arial" panose="020B0604020202020204" pitchFamily="34" charset="0"/>
                <a:cs typeface="Arial" panose="020B0604020202020204" pitchFamily="34" charset="0"/>
              </a:rPr>
              <a:t>lectus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ut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vestibulum</a:t>
            </a:r>
            <a:r>
              <a:rPr lang="en-US" sz="1400" dirty="0" smtClean="0">
                <a:latin typeface="Arial" panose="020B0604020202020204" pitchFamily="34" charset="0"/>
                <a:cs typeface="Arial" panose="020B0604020202020204" pitchFamily="34" charset="0"/>
              </a:rPr>
              <a:t>. </a:t>
            </a:r>
          </a:p>
          <a:p>
            <a:r>
              <a:rPr lang="en-US" sz="1400" dirty="0" err="1" smtClean="0">
                <a:latin typeface="Arial" panose="020B0604020202020204" pitchFamily="34" charset="0"/>
                <a:cs typeface="Arial" panose="020B0604020202020204" pitchFamily="34" charset="0"/>
              </a:rPr>
              <a:t>Aliquam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erat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volutpat</a:t>
            </a:r>
            <a:r>
              <a:rPr lang="en-US" sz="1400" dirty="0" smtClean="0">
                <a:latin typeface="Arial" panose="020B0604020202020204" pitchFamily="34" charset="0"/>
                <a:cs typeface="Arial" panose="020B0604020202020204" pitchFamily="34" charset="0"/>
              </a:rPr>
              <a:t>. </a:t>
            </a:r>
          </a:p>
          <a:p>
            <a:r>
              <a:rPr lang="en-US" sz="1400" dirty="0" err="1" smtClean="0">
                <a:latin typeface="Arial" panose="020B0604020202020204" pitchFamily="34" charset="0"/>
                <a:cs typeface="Arial" panose="020B0604020202020204" pitchFamily="34" charset="0"/>
              </a:rPr>
              <a:t>Fusce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ultricies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risus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eleifend</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varius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consequat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erat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odio</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dignissim</a:t>
            </a:r>
            <a:r>
              <a:rPr lang="en-US" sz="1400" dirty="0" smtClean="0">
                <a:latin typeface="Arial" panose="020B0604020202020204" pitchFamily="34" charset="0"/>
                <a:cs typeface="Arial" panose="020B0604020202020204" pitchFamily="34" charset="0"/>
              </a:rPr>
              <a:t>, et </a:t>
            </a:r>
            <a:r>
              <a:rPr lang="en-US" sz="1400" dirty="0" err="1" smtClean="0">
                <a:latin typeface="Arial" panose="020B0604020202020204" pitchFamily="34" charset="0"/>
                <a:cs typeface="Arial" panose="020B0604020202020204" pitchFamily="34" charset="0"/>
              </a:rPr>
              <a:t>bibendum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velit</a:t>
            </a:r>
            <a:r>
              <a:rPr lang="en-US" sz="1400" dirty="0" smtClean="0">
                <a:latin typeface="Arial" panose="020B0604020202020204" pitchFamily="34" charset="0"/>
                <a:cs typeface="Arial" panose="020B0604020202020204" pitchFamily="34" charset="0"/>
              </a:rPr>
              <a:t> et ipsum. </a:t>
            </a:r>
          </a:p>
          <a:p>
            <a:r>
              <a:rPr lang="en-US" sz="1400" dirty="0" smtClean="0">
                <a:latin typeface="Arial" panose="020B0604020202020204" pitchFamily="34" charset="0"/>
                <a:cs typeface="Arial" panose="020B0604020202020204" pitchFamily="34" charset="0"/>
              </a:rPr>
              <a:t>In </a:t>
            </a:r>
            <a:r>
              <a:rPr lang="en-US" sz="1400" dirty="0" err="1" smtClean="0">
                <a:latin typeface="Arial" panose="020B0604020202020204" pitchFamily="34" charset="0"/>
                <a:cs typeface="Arial" panose="020B0604020202020204" pitchFamily="34" charset="0"/>
              </a:rPr>
              <a:t>consequat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nibh</a:t>
            </a:r>
            <a:r>
              <a:rPr lang="en-US" sz="1400" dirty="0" smtClean="0">
                <a:latin typeface="Arial" panose="020B0604020202020204" pitchFamily="34" charset="0"/>
                <a:cs typeface="Arial" panose="020B0604020202020204" pitchFamily="34" charset="0"/>
              </a:rPr>
              <a:t> ac </a:t>
            </a:r>
            <a:r>
              <a:rPr lang="en-US" sz="1400" dirty="0" err="1" smtClean="0">
                <a:latin typeface="Arial" panose="020B0604020202020204" pitchFamily="34" charset="0"/>
                <a:cs typeface="Arial" panose="020B0604020202020204" pitchFamily="34" charset="0"/>
              </a:rPr>
              <a:t>condimentum</a:t>
            </a:r>
            <a:r>
              <a:rPr lang="en-US" sz="1400" dirty="0" smtClean="0">
                <a:latin typeface="Arial" panose="020B0604020202020204" pitchFamily="34" charset="0"/>
                <a:cs typeface="Arial" panose="020B0604020202020204" pitchFamily="34" charset="0"/>
              </a:rPr>
              <a:t> gravida. </a:t>
            </a:r>
          </a:p>
          <a:p>
            <a:endParaRPr lang="en-US" sz="1400" dirty="0" smtClean="0">
              <a:latin typeface="Arial" panose="020B0604020202020204" pitchFamily="34" charset="0"/>
              <a:cs typeface="Arial" panose="020B0604020202020204" pitchFamily="34" charset="0"/>
            </a:endParaRPr>
          </a:p>
        </p:txBody>
      </p:sp>
      <p:sp>
        <p:nvSpPr>
          <p:cNvPr id="19" name="Text Placeholder 29"/>
          <p:cNvSpPr>
            <a:spLocks noGrp="1"/>
          </p:cNvSpPr>
          <p:nvPr>
            <p:ph type="body" sz="quarter" idx="22" hasCustomPrompt="1"/>
          </p:nvPr>
        </p:nvSpPr>
        <p:spPr>
          <a:xfrm>
            <a:off x="4807303" y="2209800"/>
            <a:ext cx="3886200" cy="3581400"/>
          </a:xfrm>
        </p:spPr>
        <p:txBody>
          <a:bodyPr numCol="1" spcCol="411480">
            <a:noAutofit/>
          </a:bodyPr>
          <a:lstStyle>
            <a:lvl1pPr marL="115888" marR="0" indent="-115888" algn="l" defTabSz="914400" rtl="0" eaLnBrk="1" fontAlgn="auto" latinLnBrk="0" hangingPunct="1">
              <a:lnSpc>
                <a:spcPct val="110000"/>
              </a:lnSpc>
              <a:spcBef>
                <a:spcPct val="20000"/>
              </a:spcBef>
              <a:spcAft>
                <a:spcPts val="0"/>
              </a:spcAft>
              <a:buClrTx/>
              <a:buSzTx/>
              <a:buFont typeface="Arial" charset="0"/>
              <a:buChar char="•"/>
              <a:tabLst/>
              <a:defRPr sz="1600" baseline="0">
                <a:solidFill>
                  <a:srgbClr val="006EB7"/>
                </a:solidFill>
              </a:defRPr>
            </a:lvl1pPr>
          </a:lstStyle>
          <a:p>
            <a:r>
              <a:rPr lang="en-US" sz="1400" dirty="0" smtClean="0">
                <a:latin typeface="Arial" panose="020B0604020202020204" pitchFamily="34" charset="0"/>
                <a:cs typeface="Arial" panose="020B0604020202020204" pitchFamily="34" charset="0"/>
              </a:rPr>
              <a:t>One column of text. No subtitle. Lorem ipsum dolor sit </a:t>
            </a:r>
            <a:r>
              <a:rPr lang="en-US" sz="1400" dirty="0" err="1" smtClean="0">
                <a:latin typeface="Arial" panose="020B0604020202020204" pitchFamily="34" charset="0"/>
                <a:cs typeface="Arial" panose="020B0604020202020204" pitchFamily="34" charset="0"/>
              </a:rPr>
              <a:t>amet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consectetur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adipiscing</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elit</a:t>
            </a:r>
            <a:r>
              <a:rPr lang="en-US" sz="1400" dirty="0" smtClean="0">
                <a:latin typeface="Arial" panose="020B0604020202020204" pitchFamily="34" charset="0"/>
                <a:cs typeface="Arial" panose="020B0604020202020204" pitchFamily="34" charset="0"/>
              </a:rPr>
              <a:t>. </a:t>
            </a:r>
          </a:p>
          <a:p>
            <a:r>
              <a:rPr lang="en-US" sz="1400" dirty="0" smtClean="0">
                <a:latin typeface="Arial" panose="020B0604020202020204" pitchFamily="34" charset="0"/>
                <a:cs typeface="Arial" panose="020B0604020202020204" pitchFamily="34" charset="0"/>
              </a:rPr>
              <a:t>Nam </a:t>
            </a:r>
            <a:r>
              <a:rPr lang="en-US" sz="1400" dirty="0" err="1" smtClean="0">
                <a:latin typeface="Arial" panose="020B0604020202020204" pitchFamily="34" charset="0"/>
                <a:cs typeface="Arial" panose="020B0604020202020204" pitchFamily="34" charset="0"/>
              </a:rPr>
              <a:t>efficitur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erat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eget</a:t>
            </a:r>
            <a:r>
              <a:rPr lang="en-US" sz="1400" dirty="0" smtClean="0">
                <a:latin typeface="Arial" panose="020B0604020202020204" pitchFamily="34" charset="0"/>
                <a:cs typeface="Arial" panose="020B0604020202020204" pitchFamily="34" charset="0"/>
              </a:rPr>
              <a:t> ante </a:t>
            </a:r>
            <a:r>
              <a:rPr lang="en-US" sz="1400" dirty="0" err="1" smtClean="0">
                <a:latin typeface="Arial" panose="020B0604020202020204" pitchFamily="34" charset="0"/>
                <a:cs typeface="Arial" panose="020B0604020202020204" pitchFamily="34" charset="0"/>
              </a:rPr>
              <a:t>pulvinar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fermentum</a:t>
            </a:r>
            <a:r>
              <a:rPr lang="en-US" sz="1400" dirty="0" smtClean="0">
                <a:latin typeface="Arial" panose="020B0604020202020204" pitchFamily="34" charset="0"/>
                <a:cs typeface="Arial" panose="020B0604020202020204" pitchFamily="34" charset="0"/>
              </a:rPr>
              <a:t>. Nam convallis </a:t>
            </a:r>
            <a:r>
              <a:rPr lang="en-US" sz="1400" dirty="0" err="1" smtClean="0">
                <a:latin typeface="Arial" panose="020B0604020202020204" pitchFamily="34" charset="0"/>
                <a:cs typeface="Arial" panose="020B0604020202020204" pitchFamily="34" charset="0"/>
              </a:rPr>
              <a:t>elementum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mattis</a:t>
            </a:r>
            <a:r>
              <a:rPr lang="en-US" sz="1400" dirty="0" smtClean="0">
                <a:latin typeface="Arial" panose="020B0604020202020204" pitchFamily="34" charset="0"/>
                <a:cs typeface="Arial" panose="020B0604020202020204" pitchFamily="34" charset="0"/>
              </a:rPr>
              <a:t>. </a:t>
            </a:r>
          </a:p>
          <a:p>
            <a:r>
              <a:rPr lang="en-US" sz="1400" dirty="0" err="1" smtClean="0">
                <a:latin typeface="Arial" panose="020B0604020202020204" pitchFamily="34" charset="0"/>
                <a:cs typeface="Arial" panose="020B0604020202020204" pitchFamily="34" charset="0"/>
              </a:rPr>
              <a:t>Sed</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varius</a:t>
            </a:r>
            <a:r>
              <a:rPr lang="en-US" sz="1400" dirty="0" smtClean="0">
                <a:latin typeface="Arial" panose="020B0604020202020204" pitchFamily="34" charset="0"/>
                <a:cs typeface="Arial" panose="020B0604020202020204" pitchFamily="34" charset="0"/>
              </a:rPr>
              <a:t> in </a:t>
            </a:r>
            <a:r>
              <a:rPr lang="en-US" sz="1400" dirty="0" err="1" smtClean="0">
                <a:latin typeface="Arial" panose="020B0604020202020204" pitchFamily="34" charset="0"/>
                <a:cs typeface="Arial" panose="020B0604020202020204" pitchFamily="34" charset="0"/>
              </a:rPr>
              <a:t>lectus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ut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vestibulum</a:t>
            </a:r>
            <a:r>
              <a:rPr lang="en-US" sz="1400" dirty="0" smtClean="0">
                <a:latin typeface="Arial" panose="020B0604020202020204" pitchFamily="34" charset="0"/>
                <a:cs typeface="Arial" panose="020B0604020202020204" pitchFamily="34" charset="0"/>
              </a:rPr>
              <a:t>. </a:t>
            </a:r>
          </a:p>
          <a:p>
            <a:r>
              <a:rPr lang="en-US" sz="1400" dirty="0" err="1" smtClean="0">
                <a:latin typeface="Arial" panose="020B0604020202020204" pitchFamily="34" charset="0"/>
                <a:cs typeface="Arial" panose="020B0604020202020204" pitchFamily="34" charset="0"/>
              </a:rPr>
              <a:t>Aliquam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erat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volutpat</a:t>
            </a:r>
            <a:r>
              <a:rPr lang="en-US" sz="1400" dirty="0" smtClean="0">
                <a:latin typeface="Arial" panose="020B0604020202020204" pitchFamily="34" charset="0"/>
                <a:cs typeface="Arial" panose="020B0604020202020204" pitchFamily="34" charset="0"/>
              </a:rPr>
              <a:t>. </a:t>
            </a:r>
          </a:p>
          <a:p>
            <a:r>
              <a:rPr lang="en-US" sz="1400" dirty="0" err="1" smtClean="0">
                <a:latin typeface="Arial" panose="020B0604020202020204" pitchFamily="34" charset="0"/>
                <a:cs typeface="Arial" panose="020B0604020202020204" pitchFamily="34" charset="0"/>
              </a:rPr>
              <a:t>Fusce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ultricies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risus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eleifend</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varius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consequat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erat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odio</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dignissim</a:t>
            </a:r>
            <a:r>
              <a:rPr lang="en-US" sz="1400" dirty="0" smtClean="0">
                <a:latin typeface="Arial" panose="020B0604020202020204" pitchFamily="34" charset="0"/>
                <a:cs typeface="Arial" panose="020B0604020202020204" pitchFamily="34" charset="0"/>
              </a:rPr>
              <a:t>, et </a:t>
            </a:r>
            <a:r>
              <a:rPr lang="en-US" sz="1400" dirty="0" err="1" smtClean="0">
                <a:latin typeface="Arial" panose="020B0604020202020204" pitchFamily="34" charset="0"/>
                <a:cs typeface="Arial" panose="020B0604020202020204" pitchFamily="34" charset="0"/>
              </a:rPr>
              <a:t>bibendum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velit</a:t>
            </a:r>
            <a:r>
              <a:rPr lang="en-US" sz="1400" dirty="0" smtClean="0">
                <a:latin typeface="Arial" panose="020B0604020202020204" pitchFamily="34" charset="0"/>
                <a:cs typeface="Arial" panose="020B0604020202020204" pitchFamily="34" charset="0"/>
              </a:rPr>
              <a:t> et ipsum. </a:t>
            </a:r>
          </a:p>
          <a:p>
            <a:r>
              <a:rPr lang="en-US" sz="1400" dirty="0" smtClean="0">
                <a:latin typeface="Arial" panose="020B0604020202020204" pitchFamily="34" charset="0"/>
                <a:cs typeface="Arial" panose="020B0604020202020204" pitchFamily="34" charset="0"/>
              </a:rPr>
              <a:t>In </a:t>
            </a:r>
            <a:r>
              <a:rPr lang="en-US" sz="1400" dirty="0" err="1" smtClean="0">
                <a:latin typeface="Arial" panose="020B0604020202020204" pitchFamily="34" charset="0"/>
                <a:cs typeface="Arial" panose="020B0604020202020204" pitchFamily="34" charset="0"/>
              </a:rPr>
              <a:t>consequat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nibh</a:t>
            </a:r>
            <a:r>
              <a:rPr lang="en-US" sz="1400" dirty="0" smtClean="0">
                <a:latin typeface="Arial" panose="020B0604020202020204" pitchFamily="34" charset="0"/>
                <a:cs typeface="Arial" panose="020B0604020202020204" pitchFamily="34" charset="0"/>
              </a:rPr>
              <a:t> ac </a:t>
            </a:r>
            <a:r>
              <a:rPr lang="en-US" sz="1400" dirty="0" err="1" smtClean="0">
                <a:latin typeface="Arial" panose="020B0604020202020204" pitchFamily="34" charset="0"/>
                <a:cs typeface="Arial" panose="020B0604020202020204" pitchFamily="34" charset="0"/>
              </a:rPr>
              <a:t>condimentum</a:t>
            </a:r>
            <a:r>
              <a:rPr lang="en-US" sz="1400" dirty="0" smtClean="0">
                <a:latin typeface="Arial" panose="020B0604020202020204" pitchFamily="34" charset="0"/>
                <a:cs typeface="Arial" panose="020B0604020202020204" pitchFamily="34" charset="0"/>
              </a:rPr>
              <a:t> gravida. </a:t>
            </a:r>
          </a:p>
        </p:txBody>
      </p:sp>
      <p:sp>
        <p:nvSpPr>
          <p:cNvPr id="20" name="Title 1"/>
          <p:cNvSpPr>
            <a:spLocks noGrp="1"/>
          </p:cNvSpPr>
          <p:nvPr>
            <p:ph type="title" hasCustomPrompt="1"/>
          </p:nvPr>
        </p:nvSpPr>
        <p:spPr>
          <a:xfrm>
            <a:off x="457200" y="381000"/>
            <a:ext cx="8229600" cy="609600"/>
          </a:xfrm>
        </p:spPr>
        <p:txBody>
          <a:bodyPr>
            <a:noAutofit/>
          </a:bodyPr>
          <a:lstStyle>
            <a:lvl1pPr>
              <a:lnSpc>
                <a:spcPct val="90000"/>
              </a:lnSpc>
              <a:defRPr sz="4000" b="1" i="0">
                <a:solidFill>
                  <a:srgbClr val="006EB7"/>
                </a:solidFill>
                <a:latin typeface="Arial" charset="0"/>
                <a:ea typeface="Arial" charset="0"/>
                <a:cs typeface="Arial" charset="0"/>
              </a:defRPr>
            </a:lvl1pPr>
          </a:lstStyle>
          <a:p>
            <a:r>
              <a:rPr lang="en-US" dirty="0" smtClean="0"/>
              <a:t>Click to edit Header style</a:t>
            </a:r>
            <a:endParaRPr lang="en-US" dirty="0"/>
          </a:p>
        </p:txBody>
      </p:sp>
      <p:sp>
        <p:nvSpPr>
          <p:cNvPr id="21" name="Footer Placeholder 8"/>
          <p:cNvSpPr txBox="1">
            <a:spLocks/>
          </p:cNvSpPr>
          <p:nvPr userDrawn="1"/>
        </p:nvSpPr>
        <p:spPr>
          <a:xfrm>
            <a:off x="6238068" y="6356350"/>
            <a:ext cx="1781981"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buClrTx/>
              <a:buFontTx/>
              <a:buNone/>
            </a:pPr>
            <a:r>
              <a:rPr lang="en-US" dirty="0" smtClean="0">
                <a:solidFill>
                  <a:srgbClr val="FFFFFF"/>
                </a:solidFill>
              </a:rPr>
              <a:t>   Portland General Electric</a:t>
            </a:r>
            <a:endParaRPr lang="en-US" dirty="0">
              <a:solidFill>
                <a:srgbClr val="FFFFFF"/>
              </a:solidFill>
            </a:endParaRPr>
          </a:p>
        </p:txBody>
      </p:sp>
    </p:spTree>
    <p:extLst>
      <p:ext uri="{BB962C8B-B14F-4D97-AF65-F5344CB8AC3E}">
        <p14:creationId xmlns:p14="http://schemas.microsoft.com/office/powerpoint/2010/main" val="124074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tandard Graph">
    <p:bg>
      <p:bgPr>
        <a:solidFill>
          <a:schemeClr val="bg1"/>
        </a:solidFill>
        <a:effectLst/>
      </p:bgPr>
    </p:bg>
    <p:spTree>
      <p:nvGrpSpPr>
        <p:cNvPr id="1" name=""/>
        <p:cNvGrpSpPr/>
        <p:nvPr/>
      </p:nvGrpSpPr>
      <p:grpSpPr>
        <a:xfrm>
          <a:off x="0" y="0"/>
          <a:ext cx="0" cy="0"/>
          <a:chOff x="0" y="0"/>
          <a:chExt cx="0" cy="0"/>
        </a:xfrm>
      </p:grpSpPr>
      <p:sp>
        <p:nvSpPr>
          <p:cNvPr id="43" name="Rectangle 17"/>
          <p:cNvSpPr/>
          <p:nvPr userDrawn="1"/>
        </p:nvSpPr>
        <p:spPr>
          <a:xfrm rot="10800000">
            <a:off x="0" y="6248392"/>
            <a:ext cx="9144000"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006E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45" name="Rectangle 17"/>
          <p:cNvSpPr/>
          <p:nvPr userDrawn="1"/>
        </p:nvSpPr>
        <p:spPr>
          <a:xfrm rot="10800000">
            <a:off x="170008" y="6248394"/>
            <a:ext cx="2314327" cy="61598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8120455"/>
              <a:gd name="connsiteY0" fmla="*/ 6416 h 620232"/>
              <a:gd name="connsiteX1" fmla="*/ 18120455 w 18120455"/>
              <a:gd name="connsiteY1" fmla="*/ 0 h 620232"/>
              <a:gd name="connsiteX2" fmla="*/ 14873271 w 18120455"/>
              <a:gd name="connsiteY2" fmla="*/ 620232 h 620232"/>
              <a:gd name="connsiteX3" fmla="*/ 0 w 18120455"/>
              <a:gd name="connsiteY3" fmla="*/ 620221 h 620232"/>
              <a:gd name="connsiteX4" fmla="*/ 5729271 w 18120455"/>
              <a:gd name="connsiteY4" fmla="*/ 6416 h 62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455" h="620232">
                <a:moveTo>
                  <a:pt x="5729271" y="6416"/>
                </a:moveTo>
                <a:lnTo>
                  <a:pt x="18120455" y="0"/>
                </a:lnTo>
                <a:cubicBezTo>
                  <a:pt x="18119050" y="204605"/>
                  <a:pt x="14874676" y="415627"/>
                  <a:pt x="14873271" y="620232"/>
                </a:cubicBezTo>
                <a:lnTo>
                  <a:pt x="0" y="620221"/>
                </a:lnTo>
                <a:lnTo>
                  <a:pt x="5729271" y="6416"/>
                </a:lnTo>
                <a:close/>
              </a:path>
            </a:pathLst>
          </a:cu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46" name="Title 1"/>
          <p:cNvSpPr>
            <a:spLocks noGrp="1"/>
          </p:cNvSpPr>
          <p:nvPr>
            <p:ph type="title" hasCustomPrompt="1"/>
          </p:nvPr>
        </p:nvSpPr>
        <p:spPr>
          <a:xfrm>
            <a:off x="457200" y="381000"/>
            <a:ext cx="8229600" cy="609600"/>
          </a:xfrm>
          <a:ln>
            <a:solidFill>
              <a:schemeClr val="accent1"/>
            </a:solidFill>
          </a:ln>
        </p:spPr>
        <p:txBody>
          <a:bodyPr>
            <a:noAutofit/>
          </a:bodyPr>
          <a:lstStyle>
            <a:lvl1pPr>
              <a:lnSpc>
                <a:spcPct val="90000"/>
              </a:lnSpc>
              <a:defRPr sz="4000" b="1" i="0">
                <a:ln>
                  <a:noFill/>
                </a:ln>
                <a:solidFill>
                  <a:schemeClr val="tx1"/>
                </a:solidFill>
                <a:latin typeface="Arial" charset="0"/>
                <a:ea typeface="Arial" charset="0"/>
                <a:cs typeface="Arial" charset="0"/>
              </a:defRPr>
            </a:lvl1pPr>
          </a:lstStyle>
          <a:p>
            <a:r>
              <a:rPr lang="en-US" dirty="0" smtClean="0"/>
              <a:t>Click to edit Header style</a:t>
            </a:r>
            <a:endParaRPr lang="en-US" dirty="0"/>
          </a:p>
        </p:txBody>
      </p:sp>
      <p:sp>
        <p:nvSpPr>
          <p:cNvPr id="47" name="Rectangle 17"/>
          <p:cNvSpPr/>
          <p:nvPr userDrawn="1"/>
        </p:nvSpPr>
        <p:spPr>
          <a:xfrm rot="10800000">
            <a:off x="0" y="6248386"/>
            <a:ext cx="170008"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buClrTx/>
              <a:buFontTx/>
              <a:buNone/>
            </a:pPr>
            <a:endParaRPr lang="en-US">
              <a:solidFill>
                <a:srgbClr val="FFFFFF"/>
              </a:solidFill>
            </a:endParaRPr>
          </a:p>
        </p:txBody>
      </p:sp>
      <p:sp>
        <p:nvSpPr>
          <p:cNvPr id="50" name="Rectangle 17"/>
          <p:cNvSpPr/>
          <p:nvPr userDrawn="1"/>
        </p:nvSpPr>
        <p:spPr>
          <a:xfrm rot="10800000">
            <a:off x="0" y="6248388"/>
            <a:ext cx="985738" cy="615962"/>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4877485"/>
              <a:gd name="connsiteY0" fmla="*/ 0 h 613816"/>
              <a:gd name="connsiteX1" fmla="*/ 14877485 w 14877485"/>
              <a:gd name="connsiteY1" fmla="*/ 0 h 613816"/>
              <a:gd name="connsiteX2" fmla="*/ 7688862 w 14877485"/>
              <a:gd name="connsiteY2" fmla="*/ 613816 h 613816"/>
              <a:gd name="connsiteX3" fmla="*/ 0 w 14877485"/>
              <a:gd name="connsiteY3" fmla="*/ 613805 h 613816"/>
              <a:gd name="connsiteX4" fmla="*/ 5729271 w 14877485"/>
              <a:gd name="connsiteY4" fmla="*/ 0 h 613816"/>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828709 w 7718020"/>
              <a:gd name="connsiteY0" fmla="*/ 11 h 617024"/>
              <a:gd name="connsiteX1" fmla="*/ 7718020 w 7718020"/>
              <a:gd name="connsiteY1" fmla="*/ 0 h 617024"/>
              <a:gd name="connsiteX2" fmla="*/ 7688862 w 7718020"/>
              <a:gd name="connsiteY2" fmla="*/ 617024 h 617024"/>
              <a:gd name="connsiteX3" fmla="*/ 0 w 7718020"/>
              <a:gd name="connsiteY3" fmla="*/ 617013 h 617024"/>
              <a:gd name="connsiteX4" fmla="*/ 5828709 w 7718020"/>
              <a:gd name="connsiteY4" fmla="*/ 11 h 617024"/>
              <a:gd name="connsiteX0" fmla="*/ 5903286 w 7718020"/>
              <a:gd name="connsiteY0" fmla="*/ 0 h 623407"/>
              <a:gd name="connsiteX1" fmla="*/ 7718020 w 7718020"/>
              <a:gd name="connsiteY1" fmla="*/ 6383 h 623407"/>
              <a:gd name="connsiteX2" fmla="*/ 7688862 w 7718020"/>
              <a:gd name="connsiteY2" fmla="*/ 623407 h 623407"/>
              <a:gd name="connsiteX3" fmla="*/ 0 w 7718020"/>
              <a:gd name="connsiteY3" fmla="*/ 623396 h 623407"/>
              <a:gd name="connsiteX4" fmla="*/ 5903286 w 7718020"/>
              <a:gd name="connsiteY4" fmla="*/ 0 h 623407"/>
              <a:gd name="connsiteX0" fmla="*/ 5903286 w 7718020"/>
              <a:gd name="connsiteY0" fmla="*/ 0 h 620210"/>
              <a:gd name="connsiteX1" fmla="*/ 7718020 w 7718020"/>
              <a:gd name="connsiteY1" fmla="*/ 3186 h 620210"/>
              <a:gd name="connsiteX2" fmla="*/ 7688862 w 7718020"/>
              <a:gd name="connsiteY2" fmla="*/ 620210 h 620210"/>
              <a:gd name="connsiteX3" fmla="*/ 0 w 7718020"/>
              <a:gd name="connsiteY3" fmla="*/ 620199 h 620210"/>
              <a:gd name="connsiteX4" fmla="*/ 5903286 w 7718020"/>
              <a:gd name="connsiteY4" fmla="*/ 0 h 620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8020" h="620210">
                <a:moveTo>
                  <a:pt x="5903286" y="0"/>
                </a:moveTo>
                <a:lnTo>
                  <a:pt x="7718020" y="3186"/>
                </a:lnTo>
                <a:cubicBezTo>
                  <a:pt x="7716615" y="207791"/>
                  <a:pt x="7690267" y="415605"/>
                  <a:pt x="7688862" y="620210"/>
                </a:cubicBezTo>
                <a:lnTo>
                  <a:pt x="0" y="620199"/>
                </a:lnTo>
                <a:lnTo>
                  <a:pt x="5903286"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3" name="Table Placeholder 2"/>
          <p:cNvSpPr>
            <a:spLocks noGrp="1"/>
          </p:cNvSpPr>
          <p:nvPr>
            <p:ph type="tbl" sz="quarter" idx="18"/>
          </p:nvPr>
        </p:nvSpPr>
        <p:spPr>
          <a:xfrm>
            <a:off x="457200" y="1447800"/>
            <a:ext cx="8229600" cy="4419600"/>
          </a:xfrm>
          <a:ln>
            <a:noFill/>
          </a:ln>
        </p:spPr>
        <p:txBody>
          <a:bodyPr/>
          <a:lstStyle/>
          <a:p>
            <a:endParaRPr lang="en-US"/>
          </a:p>
        </p:txBody>
      </p:sp>
      <p:sp>
        <p:nvSpPr>
          <p:cNvPr id="4" name="Slide Number Placeholder 3"/>
          <p:cNvSpPr>
            <a:spLocks noGrp="1"/>
          </p:cNvSpPr>
          <p:nvPr>
            <p:ph type="sldNum" sz="quarter" idx="20"/>
          </p:nvPr>
        </p:nvSpPr>
        <p:spPr/>
        <p:txBody>
          <a:bodyPr/>
          <a:lstStyle>
            <a:lvl1pPr>
              <a:defRPr>
                <a:solidFill>
                  <a:schemeClr val="bg1"/>
                </a:solidFill>
              </a:defRPr>
            </a:lvl1pPr>
          </a:lstStyle>
          <a:p>
            <a:fld id="{54105720-E786-164F-AE36-9EBC2F8CA2D8}" type="slidenum">
              <a:rPr lang="en-US" smtClean="0">
                <a:solidFill>
                  <a:srgbClr val="FFFFFF"/>
                </a:solidFill>
              </a:rPr>
              <a:pPr/>
              <a:t>‹#›</a:t>
            </a:fld>
            <a:endParaRPr lang="en-US" dirty="0">
              <a:solidFill>
                <a:srgbClr val="FFFFFF"/>
              </a:solidFill>
            </a:endParaRPr>
          </a:p>
        </p:txBody>
      </p:sp>
      <p:sp>
        <p:nvSpPr>
          <p:cNvPr id="13" name="Footer Placeholder 8"/>
          <p:cNvSpPr txBox="1">
            <a:spLocks/>
          </p:cNvSpPr>
          <p:nvPr userDrawn="1"/>
        </p:nvSpPr>
        <p:spPr>
          <a:xfrm>
            <a:off x="6238068" y="6356350"/>
            <a:ext cx="1781981"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buClrTx/>
              <a:buFontTx/>
              <a:buNone/>
            </a:pPr>
            <a:r>
              <a:rPr lang="en-US" dirty="0" smtClean="0">
                <a:solidFill>
                  <a:srgbClr val="FFFFFF"/>
                </a:solidFill>
              </a:rPr>
              <a:t>  Portland General Electric</a:t>
            </a:r>
            <a:endParaRPr lang="en-US" dirty="0">
              <a:solidFill>
                <a:srgbClr val="FFFFFF"/>
              </a:solidFill>
            </a:endParaRPr>
          </a:p>
        </p:txBody>
      </p:sp>
    </p:spTree>
    <p:extLst>
      <p:ext uri="{BB962C8B-B14F-4D97-AF65-F5344CB8AC3E}">
        <p14:creationId xmlns:p14="http://schemas.microsoft.com/office/powerpoint/2010/main" val="3361108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tandard Graph with Sidebar">
    <p:spTree>
      <p:nvGrpSpPr>
        <p:cNvPr id="1" name=""/>
        <p:cNvGrpSpPr/>
        <p:nvPr/>
      </p:nvGrpSpPr>
      <p:grpSpPr>
        <a:xfrm>
          <a:off x="0" y="0"/>
          <a:ext cx="0" cy="0"/>
          <a:chOff x="0" y="0"/>
          <a:chExt cx="0" cy="0"/>
        </a:xfrm>
      </p:grpSpPr>
      <p:sp>
        <p:nvSpPr>
          <p:cNvPr id="30" name="Rectangle 29"/>
          <p:cNvSpPr/>
          <p:nvPr userDrawn="1"/>
        </p:nvSpPr>
        <p:spPr>
          <a:xfrm>
            <a:off x="-1" y="0"/>
            <a:ext cx="2484335" cy="6858000"/>
          </a:xfrm>
          <a:prstGeom prst="rect">
            <a:avLst/>
          </a:prstGeom>
          <a:solidFill>
            <a:srgbClr val="006E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006EB7"/>
              </a:solidFill>
            </a:endParaRPr>
          </a:p>
        </p:txBody>
      </p:sp>
      <p:sp>
        <p:nvSpPr>
          <p:cNvPr id="33" name="Rectangle 17"/>
          <p:cNvSpPr/>
          <p:nvPr userDrawn="1"/>
        </p:nvSpPr>
        <p:spPr>
          <a:xfrm rot="10800000">
            <a:off x="0" y="6248392"/>
            <a:ext cx="2484334"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34" name="Title 1"/>
          <p:cNvSpPr>
            <a:spLocks noGrp="1"/>
          </p:cNvSpPr>
          <p:nvPr>
            <p:ph type="title"/>
          </p:nvPr>
        </p:nvSpPr>
        <p:spPr>
          <a:xfrm>
            <a:off x="2895600" y="381000"/>
            <a:ext cx="5791200" cy="914400"/>
          </a:xfrm>
        </p:spPr>
        <p:txBody>
          <a:bodyPr anchor="t">
            <a:noAutofit/>
          </a:bodyPr>
          <a:lstStyle>
            <a:lvl1pPr>
              <a:defRPr sz="4000" b="1" i="0">
                <a:solidFill>
                  <a:srgbClr val="006EB7"/>
                </a:solidFill>
                <a:latin typeface="Arial" charset="0"/>
                <a:ea typeface="Arial" charset="0"/>
                <a:cs typeface="Arial" charset="0"/>
              </a:defRPr>
            </a:lvl1pPr>
          </a:lstStyle>
          <a:p>
            <a:r>
              <a:rPr lang="en-US" dirty="0" smtClean="0"/>
              <a:t>Click to edit Master</a:t>
            </a:r>
            <a:endParaRPr lang="en-US" dirty="0"/>
          </a:p>
        </p:txBody>
      </p:sp>
      <p:sp>
        <p:nvSpPr>
          <p:cNvPr id="35" name="Rectangle 17"/>
          <p:cNvSpPr/>
          <p:nvPr userDrawn="1"/>
        </p:nvSpPr>
        <p:spPr>
          <a:xfrm rot="10800000">
            <a:off x="170008" y="6248394"/>
            <a:ext cx="2314327" cy="61598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8120455"/>
              <a:gd name="connsiteY0" fmla="*/ 6416 h 620232"/>
              <a:gd name="connsiteX1" fmla="*/ 18120455 w 18120455"/>
              <a:gd name="connsiteY1" fmla="*/ 0 h 620232"/>
              <a:gd name="connsiteX2" fmla="*/ 14873271 w 18120455"/>
              <a:gd name="connsiteY2" fmla="*/ 620232 h 620232"/>
              <a:gd name="connsiteX3" fmla="*/ 0 w 18120455"/>
              <a:gd name="connsiteY3" fmla="*/ 620221 h 620232"/>
              <a:gd name="connsiteX4" fmla="*/ 5729271 w 18120455"/>
              <a:gd name="connsiteY4" fmla="*/ 6416 h 62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455" h="620232">
                <a:moveTo>
                  <a:pt x="5729271" y="6416"/>
                </a:moveTo>
                <a:lnTo>
                  <a:pt x="18120455" y="0"/>
                </a:lnTo>
                <a:cubicBezTo>
                  <a:pt x="18119050" y="204605"/>
                  <a:pt x="14874676" y="415627"/>
                  <a:pt x="14873271" y="620232"/>
                </a:cubicBezTo>
                <a:lnTo>
                  <a:pt x="0" y="620221"/>
                </a:lnTo>
                <a:lnTo>
                  <a:pt x="5729271" y="6416"/>
                </a:lnTo>
                <a:close/>
              </a:path>
            </a:pathLst>
          </a:cu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36" name="Rectangle 17"/>
          <p:cNvSpPr/>
          <p:nvPr userDrawn="1"/>
        </p:nvSpPr>
        <p:spPr>
          <a:xfrm rot="10800000">
            <a:off x="0" y="6248388"/>
            <a:ext cx="985738" cy="615962"/>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4877485"/>
              <a:gd name="connsiteY0" fmla="*/ 0 h 613816"/>
              <a:gd name="connsiteX1" fmla="*/ 14877485 w 14877485"/>
              <a:gd name="connsiteY1" fmla="*/ 0 h 613816"/>
              <a:gd name="connsiteX2" fmla="*/ 7688862 w 14877485"/>
              <a:gd name="connsiteY2" fmla="*/ 613816 h 613816"/>
              <a:gd name="connsiteX3" fmla="*/ 0 w 14877485"/>
              <a:gd name="connsiteY3" fmla="*/ 613805 h 613816"/>
              <a:gd name="connsiteX4" fmla="*/ 5729271 w 14877485"/>
              <a:gd name="connsiteY4" fmla="*/ 0 h 613816"/>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828709 w 7718020"/>
              <a:gd name="connsiteY0" fmla="*/ 11 h 617024"/>
              <a:gd name="connsiteX1" fmla="*/ 7718020 w 7718020"/>
              <a:gd name="connsiteY1" fmla="*/ 0 h 617024"/>
              <a:gd name="connsiteX2" fmla="*/ 7688862 w 7718020"/>
              <a:gd name="connsiteY2" fmla="*/ 617024 h 617024"/>
              <a:gd name="connsiteX3" fmla="*/ 0 w 7718020"/>
              <a:gd name="connsiteY3" fmla="*/ 617013 h 617024"/>
              <a:gd name="connsiteX4" fmla="*/ 5828709 w 7718020"/>
              <a:gd name="connsiteY4" fmla="*/ 11 h 617024"/>
              <a:gd name="connsiteX0" fmla="*/ 5903286 w 7718020"/>
              <a:gd name="connsiteY0" fmla="*/ 0 h 623407"/>
              <a:gd name="connsiteX1" fmla="*/ 7718020 w 7718020"/>
              <a:gd name="connsiteY1" fmla="*/ 6383 h 623407"/>
              <a:gd name="connsiteX2" fmla="*/ 7688862 w 7718020"/>
              <a:gd name="connsiteY2" fmla="*/ 623407 h 623407"/>
              <a:gd name="connsiteX3" fmla="*/ 0 w 7718020"/>
              <a:gd name="connsiteY3" fmla="*/ 623396 h 623407"/>
              <a:gd name="connsiteX4" fmla="*/ 5903286 w 7718020"/>
              <a:gd name="connsiteY4" fmla="*/ 0 h 623407"/>
              <a:gd name="connsiteX0" fmla="*/ 5903286 w 7718020"/>
              <a:gd name="connsiteY0" fmla="*/ 0 h 620210"/>
              <a:gd name="connsiteX1" fmla="*/ 7718020 w 7718020"/>
              <a:gd name="connsiteY1" fmla="*/ 3186 h 620210"/>
              <a:gd name="connsiteX2" fmla="*/ 7688862 w 7718020"/>
              <a:gd name="connsiteY2" fmla="*/ 620210 h 620210"/>
              <a:gd name="connsiteX3" fmla="*/ 0 w 7718020"/>
              <a:gd name="connsiteY3" fmla="*/ 620199 h 620210"/>
              <a:gd name="connsiteX4" fmla="*/ 5903286 w 7718020"/>
              <a:gd name="connsiteY4" fmla="*/ 0 h 620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8020" h="620210">
                <a:moveTo>
                  <a:pt x="5903286" y="0"/>
                </a:moveTo>
                <a:lnTo>
                  <a:pt x="7718020" y="3186"/>
                </a:lnTo>
                <a:cubicBezTo>
                  <a:pt x="7716615" y="207791"/>
                  <a:pt x="7690267" y="415605"/>
                  <a:pt x="7688862" y="620210"/>
                </a:cubicBezTo>
                <a:lnTo>
                  <a:pt x="0" y="620199"/>
                </a:lnTo>
                <a:lnTo>
                  <a:pt x="5903286"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37" name="Rectangle 17"/>
          <p:cNvSpPr/>
          <p:nvPr userDrawn="1"/>
        </p:nvSpPr>
        <p:spPr>
          <a:xfrm rot="10800000">
            <a:off x="0" y="6248386"/>
            <a:ext cx="170008"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buClrTx/>
              <a:buFontTx/>
              <a:buNone/>
            </a:pPr>
            <a:endParaRPr lang="en-US">
              <a:solidFill>
                <a:srgbClr val="FFFFFF"/>
              </a:solidFill>
            </a:endParaRPr>
          </a:p>
        </p:txBody>
      </p:sp>
      <p:sp>
        <p:nvSpPr>
          <p:cNvPr id="15" name="Text Placeholder 4"/>
          <p:cNvSpPr>
            <a:spLocks noGrp="1"/>
          </p:cNvSpPr>
          <p:nvPr>
            <p:ph type="body" sz="quarter" idx="19" hasCustomPrompt="1"/>
          </p:nvPr>
        </p:nvSpPr>
        <p:spPr>
          <a:xfrm>
            <a:off x="228600" y="1605280"/>
            <a:ext cx="1981200" cy="4338320"/>
          </a:xfrm>
        </p:spPr>
        <p:txBody>
          <a:bodyPr>
            <a:normAutofit/>
          </a:bodyPr>
          <a:lstStyle>
            <a:lvl1pPr marL="115888" indent="-115888">
              <a:buFont typeface="Arial" charset="0"/>
              <a:buChar char="•"/>
              <a:tabLst/>
              <a:defRPr sz="1600" b="1" i="0" baseline="0">
                <a:solidFill>
                  <a:schemeClr val="bg1"/>
                </a:solidFill>
                <a:latin typeface="Arial" charset="0"/>
                <a:ea typeface="Arial" charset="0"/>
                <a:cs typeface="Arial" charset="0"/>
              </a:defRPr>
            </a:lvl1pPr>
          </a:lstStyle>
          <a:p>
            <a:r>
              <a:rPr lang="en-US" dirty="0" smtClean="0"/>
              <a:t>Bullets or thoughts for table</a:t>
            </a:r>
          </a:p>
          <a:p>
            <a:r>
              <a:rPr lang="en-US" dirty="0" smtClean="0"/>
              <a:t>Bullets or thoughts for table</a:t>
            </a:r>
            <a:endParaRPr lang="en-US" dirty="0"/>
          </a:p>
        </p:txBody>
      </p:sp>
      <p:sp>
        <p:nvSpPr>
          <p:cNvPr id="6" name="Table Placeholder 5"/>
          <p:cNvSpPr>
            <a:spLocks noGrp="1"/>
          </p:cNvSpPr>
          <p:nvPr>
            <p:ph type="tbl" sz="quarter" idx="26"/>
          </p:nvPr>
        </p:nvSpPr>
        <p:spPr>
          <a:xfrm>
            <a:off x="2895600" y="1605280"/>
            <a:ext cx="5791200" cy="4338320"/>
          </a:xfrm>
        </p:spPr>
        <p:txBody>
          <a:bodyPr/>
          <a:lstStyle>
            <a:lvl1pPr>
              <a:defRPr>
                <a:solidFill>
                  <a:srgbClr val="006EB7"/>
                </a:solidFill>
              </a:defRPr>
            </a:lvl1pPr>
          </a:lstStyle>
          <a:p>
            <a:endParaRPr lang="en-US"/>
          </a:p>
        </p:txBody>
      </p:sp>
      <p:sp>
        <p:nvSpPr>
          <p:cNvPr id="3" name="Slide Number Placeholder 2"/>
          <p:cNvSpPr>
            <a:spLocks noGrp="1"/>
          </p:cNvSpPr>
          <p:nvPr>
            <p:ph type="sldNum" sz="quarter" idx="28"/>
          </p:nvPr>
        </p:nvSpPr>
        <p:spPr/>
        <p:txBody>
          <a:bodyPr/>
          <a:lstStyle/>
          <a:p>
            <a:fld id="{54105720-E786-164F-AE36-9EBC2F8CA2D8}" type="slidenum">
              <a:rPr lang="en-US" smtClean="0">
                <a:solidFill>
                  <a:srgbClr val="95A53E"/>
                </a:solidFill>
              </a:rPr>
              <a:pPr/>
              <a:t>‹#›</a:t>
            </a:fld>
            <a:endParaRPr lang="en-US" dirty="0">
              <a:solidFill>
                <a:srgbClr val="95A53E"/>
              </a:solidFill>
            </a:endParaRPr>
          </a:p>
        </p:txBody>
      </p:sp>
      <p:sp>
        <p:nvSpPr>
          <p:cNvPr id="16" name="Footer Placeholder 8"/>
          <p:cNvSpPr txBox="1">
            <a:spLocks/>
          </p:cNvSpPr>
          <p:nvPr userDrawn="1"/>
        </p:nvSpPr>
        <p:spPr>
          <a:xfrm>
            <a:off x="6238068" y="6356350"/>
            <a:ext cx="1781981"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buClrTx/>
              <a:buFontTx/>
              <a:buNone/>
            </a:pPr>
            <a:r>
              <a:rPr lang="en-US" dirty="0" smtClean="0">
                <a:solidFill>
                  <a:srgbClr val="95A53E"/>
                </a:solidFill>
              </a:rPr>
              <a:t>   Portland General Electric</a:t>
            </a:r>
            <a:endParaRPr lang="en-US" dirty="0">
              <a:solidFill>
                <a:srgbClr val="95A53E"/>
              </a:solidFill>
            </a:endParaRPr>
          </a:p>
        </p:txBody>
      </p:sp>
    </p:spTree>
    <p:extLst>
      <p:ext uri="{BB962C8B-B14F-4D97-AF65-F5344CB8AC3E}">
        <p14:creationId xmlns:p14="http://schemas.microsoft.com/office/powerpoint/2010/main" val="3282236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tandard Two Chart layout">
    <p:spTree>
      <p:nvGrpSpPr>
        <p:cNvPr id="1" name=""/>
        <p:cNvGrpSpPr/>
        <p:nvPr/>
      </p:nvGrpSpPr>
      <p:grpSpPr>
        <a:xfrm>
          <a:off x="0" y="0"/>
          <a:ext cx="0" cy="0"/>
          <a:chOff x="0" y="0"/>
          <a:chExt cx="0" cy="0"/>
        </a:xfrm>
      </p:grpSpPr>
      <p:sp>
        <p:nvSpPr>
          <p:cNvPr id="18" name="Rectangle 17"/>
          <p:cNvSpPr/>
          <p:nvPr userDrawn="1"/>
        </p:nvSpPr>
        <p:spPr>
          <a:xfrm rot="10800000">
            <a:off x="0" y="6248392"/>
            <a:ext cx="9144000"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006E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20" name="Rectangle 17"/>
          <p:cNvSpPr/>
          <p:nvPr userDrawn="1"/>
        </p:nvSpPr>
        <p:spPr>
          <a:xfrm rot="10800000">
            <a:off x="170008" y="6248394"/>
            <a:ext cx="2314327" cy="61598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8120455"/>
              <a:gd name="connsiteY0" fmla="*/ 6416 h 620232"/>
              <a:gd name="connsiteX1" fmla="*/ 18120455 w 18120455"/>
              <a:gd name="connsiteY1" fmla="*/ 0 h 620232"/>
              <a:gd name="connsiteX2" fmla="*/ 14873271 w 18120455"/>
              <a:gd name="connsiteY2" fmla="*/ 620232 h 620232"/>
              <a:gd name="connsiteX3" fmla="*/ 0 w 18120455"/>
              <a:gd name="connsiteY3" fmla="*/ 620221 h 620232"/>
              <a:gd name="connsiteX4" fmla="*/ 5729271 w 18120455"/>
              <a:gd name="connsiteY4" fmla="*/ 6416 h 62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455" h="620232">
                <a:moveTo>
                  <a:pt x="5729271" y="6416"/>
                </a:moveTo>
                <a:lnTo>
                  <a:pt x="18120455" y="0"/>
                </a:lnTo>
                <a:cubicBezTo>
                  <a:pt x="18119050" y="204605"/>
                  <a:pt x="14874676" y="415627"/>
                  <a:pt x="14873271" y="620232"/>
                </a:cubicBezTo>
                <a:lnTo>
                  <a:pt x="0" y="620221"/>
                </a:lnTo>
                <a:lnTo>
                  <a:pt x="5729271" y="6416"/>
                </a:lnTo>
                <a:close/>
              </a:path>
            </a:pathLst>
          </a:cu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22" name="Rectangle 17"/>
          <p:cNvSpPr/>
          <p:nvPr userDrawn="1"/>
        </p:nvSpPr>
        <p:spPr>
          <a:xfrm rot="10800000">
            <a:off x="0" y="6248388"/>
            <a:ext cx="985738" cy="615962"/>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4877485"/>
              <a:gd name="connsiteY0" fmla="*/ 0 h 613816"/>
              <a:gd name="connsiteX1" fmla="*/ 14877485 w 14877485"/>
              <a:gd name="connsiteY1" fmla="*/ 0 h 613816"/>
              <a:gd name="connsiteX2" fmla="*/ 7688862 w 14877485"/>
              <a:gd name="connsiteY2" fmla="*/ 613816 h 613816"/>
              <a:gd name="connsiteX3" fmla="*/ 0 w 14877485"/>
              <a:gd name="connsiteY3" fmla="*/ 613805 h 613816"/>
              <a:gd name="connsiteX4" fmla="*/ 5729271 w 14877485"/>
              <a:gd name="connsiteY4" fmla="*/ 0 h 613816"/>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828709 w 7718020"/>
              <a:gd name="connsiteY0" fmla="*/ 11 h 617024"/>
              <a:gd name="connsiteX1" fmla="*/ 7718020 w 7718020"/>
              <a:gd name="connsiteY1" fmla="*/ 0 h 617024"/>
              <a:gd name="connsiteX2" fmla="*/ 7688862 w 7718020"/>
              <a:gd name="connsiteY2" fmla="*/ 617024 h 617024"/>
              <a:gd name="connsiteX3" fmla="*/ 0 w 7718020"/>
              <a:gd name="connsiteY3" fmla="*/ 617013 h 617024"/>
              <a:gd name="connsiteX4" fmla="*/ 5828709 w 7718020"/>
              <a:gd name="connsiteY4" fmla="*/ 11 h 617024"/>
              <a:gd name="connsiteX0" fmla="*/ 5903286 w 7718020"/>
              <a:gd name="connsiteY0" fmla="*/ 0 h 623407"/>
              <a:gd name="connsiteX1" fmla="*/ 7718020 w 7718020"/>
              <a:gd name="connsiteY1" fmla="*/ 6383 h 623407"/>
              <a:gd name="connsiteX2" fmla="*/ 7688862 w 7718020"/>
              <a:gd name="connsiteY2" fmla="*/ 623407 h 623407"/>
              <a:gd name="connsiteX3" fmla="*/ 0 w 7718020"/>
              <a:gd name="connsiteY3" fmla="*/ 623396 h 623407"/>
              <a:gd name="connsiteX4" fmla="*/ 5903286 w 7718020"/>
              <a:gd name="connsiteY4" fmla="*/ 0 h 623407"/>
              <a:gd name="connsiteX0" fmla="*/ 5903286 w 7718020"/>
              <a:gd name="connsiteY0" fmla="*/ 0 h 620210"/>
              <a:gd name="connsiteX1" fmla="*/ 7718020 w 7718020"/>
              <a:gd name="connsiteY1" fmla="*/ 3186 h 620210"/>
              <a:gd name="connsiteX2" fmla="*/ 7688862 w 7718020"/>
              <a:gd name="connsiteY2" fmla="*/ 620210 h 620210"/>
              <a:gd name="connsiteX3" fmla="*/ 0 w 7718020"/>
              <a:gd name="connsiteY3" fmla="*/ 620199 h 620210"/>
              <a:gd name="connsiteX4" fmla="*/ 5903286 w 7718020"/>
              <a:gd name="connsiteY4" fmla="*/ 0 h 620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8020" h="620210">
                <a:moveTo>
                  <a:pt x="5903286" y="0"/>
                </a:moveTo>
                <a:lnTo>
                  <a:pt x="7718020" y="3186"/>
                </a:lnTo>
                <a:cubicBezTo>
                  <a:pt x="7716615" y="207791"/>
                  <a:pt x="7690267" y="415605"/>
                  <a:pt x="7688862" y="620210"/>
                </a:cubicBezTo>
                <a:lnTo>
                  <a:pt x="0" y="620199"/>
                </a:lnTo>
                <a:lnTo>
                  <a:pt x="5903286"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24" name="Rectangle 17"/>
          <p:cNvSpPr/>
          <p:nvPr userDrawn="1"/>
        </p:nvSpPr>
        <p:spPr>
          <a:xfrm rot="10800000">
            <a:off x="0" y="6248386"/>
            <a:ext cx="170008"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buClrTx/>
              <a:buFontTx/>
              <a:buNone/>
            </a:pPr>
            <a:endParaRPr lang="en-US">
              <a:solidFill>
                <a:srgbClr val="FFFFFF"/>
              </a:solidFill>
            </a:endParaRPr>
          </a:p>
        </p:txBody>
      </p:sp>
      <p:sp>
        <p:nvSpPr>
          <p:cNvPr id="3" name="Chart Placeholder 2"/>
          <p:cNvSpPr>
            <a:spLocks noGrp="1"/>
          </p:cNvSpPr>
          <p:nvPr>
            <p:ph type="chart" sz="quarter" idx="18"/>
          </p:nvPr>
        </p:nvSpPr>
        <p:spPr>
          <a:xfrm>
            <a:off x="462280" y="2030708"/>
            <a:ext cx="4079874" cy="3684291"/>
          </a:xfrm>
        </p:spPr>
        <p:txBody>
          <a:bodyPr/>
          <a:lstStyle>
            <a:lvl1pPr>
              <a:defRPr>
                <a:solidFill>
                  <a:srgbClr val="006EB7"/>
                </a:solidFill>
              </a:defRPr>
            </a:lvl1pPr>
          </a:lstStyle>
          <a:p>
            <a:endParaRPr lang="en-US"/>
          </a:p>
        </p:txBody>
      </p:sp>
      <p:sp>
        <p:nvSpPr>
          <p:cNvPr id="14" name="Chart Placeholder 2"/>
          <p:cNvSpPr>
            <a:spLocks noGrp="1"/>
          </p:cNvSpPr>
          <p:nvPr>
            <p:ph type="chart" sz="quarter" idx="19"/>
          </p:nvPr>
        </p:nvSpPr>
        <p:spPr>
          <a:xfrm>
            <a:off x="4606926" y="2030707"/>
            <a:ext cx="4079874" cy="3684291"/>
          </a:xfrm>
        </p:spPr>
        <p:txBody>
          <a:bodyPr/>
          <a:lstStyle>
            <a:lvl1pPr>
              <a:defRPr>
                <a:solidFill>
                  <a:srgbClr val="006EB7"/>
                </a:solidFill>
              </a:defRPr>
            </a:lvl1pPr>
          </a:lstStyle>
          <a:p>
            <a:endParaRPr lang="en-US"/>
          </a:p>
        </p:txBody>
      </p:sp>
      <p:sp>
        <p:nvSpPr>
          <p:cNvPr id="15" name="Title 1"/>
          <p:cNvSpPr>
            <a:spLocks noGrp="1"/>
          </p:cNvSpPr>
          <p:nvPr>
            <p:ph type="title" hasCustomPrompt="1"/>
          </p:nvPr>
        </p:nvSpPr>
        <p:spPr>
          <a:xfrm>
            <a:off x="457200" y="381000"/>
            <a:ext cx="8229600" cy="609600"/>
          </a:xfrm>
        </p:spPr>
        <p:txBody>
          <a:bodyPr>
            <a:noAutofit/>
          </a:bodyPr>
          <a:lstStyle>
            <a:lvl1pPr>
              <a:lnSpc>
                <a:spcPct val="90000"/>
              </a:lnSpc>
              <a:defRPr sz="4000" b="1" i="0">
                <a:solidFill>
                  <a:srgbClr val="006EB7"/>
                </a:solidFill>
                <a:latin typeface="Arial" charset="0"/>
                <a:ea typeface="Arial" charset="0"/>
                <a:cs typeface="Arial" charset="0"/>
              </a:defRPr>
            </a:lvl1pPr>
          </a:lstStyle>
          <a:p>
            <a:r>
              <a:rPr lang="en-US" dirty="0" smtClean="0"/>
              <a:t>Click to edit Header style</a:t>
            </a:r>
            <a:endParaRPr lang="en-US" dirty="0"/>
          </a:p>
        </p:txBody>
      </p:sp>
      <p:sp>
        <p:nvSpPr>
          <p:cNvPr id="16" name="Text Placeholder 9"/>
          <p:cNvSpPr>
            <a:spLocks noGrp="1"/>
          </p:cNvSpPr>
          <p:nvPr>
            <p:ph type="body" sz="quarter" idx="20" hasCustomPrompt="1"/>
          </p:nvPr>
        </p:nvSpPr>
        <p:spPr>
          <a:xfrm>
            <a:off x="457200" y="1143000"/>
            <a:ext cx="8229600" cy="609600"/>
          </a:xfrm>
        </p:spPr>
        <p:txBody>
          <a:bodyPr>
            <a:noAutofit/>
          </a:bodyPr>
          <a:lstStyle>
            <a:lvl1pPr marL="0" indent="0">
              <a:lnSpc>
                <a:spcPct val="80000"/>
              </a:lnSpc>
              <a:buNone/>
              <a:defRPr sz="2200" baseline="0">
                <a:solidFill>
                  <a:schemeClr val="accent1"/>
                </a:solidFill>
              </a:defRPr>
            </a:lvl1pPr>
          </a:lstStyle>
          <a:p>
            <a:pPr lvl="0"/>
            <a:r>
              <a:rPr lang="en-US" dirty="0" smtClean="0"/>
              <a:t>Subtitle </a:t>
            </a:r>
          </a:p>
          <a:p>
            <a:pPr lvl="0"/>
            <a:r>
              <a:rPr lang="en-US" dirty="0" smtClean="0"/>
              <a:t>Click to edit</a:t>
            </a:r>
            <a:endParaRPr lang="en-US" dirty="0"/>
          </a:p>
        </p:txBody>
      </p:sp>
      <p:sp>
        <p:nvSpPr>
          <p:cNvPr id="4" name="Slide Number Placeholder 3"/>
          <p:cNvSpPr>
            <a:spLocks noGrp="1"/>
          </p:cNvSpPr>
          <p:nvPr>
            <p:ph type="sldNum" sz="quarter" idx="22"/>
          </p:nvPr>
        </p:nvSpPr>
        <p:spPr/>
        <p:txBody>
          <a:bodyPr/>
          <a:lstStyle>
            <a:lvl1pPr>
              <a:defRPr>
                <a:solidFill>
                  <a:schemeClr val="bg1"/>
                </a:solidFill>
              </a:defRPr>
            </a:lvl1pPr>
          </a:lstStyle>
          <a:p>
            <a:fld id="{54105720-E786-164F-AE36-9EBC2F8CA2D8}" type="slidenum">
              <a:rPr lang="en-US" smtClean="0">
                <a:solidFill>
                  <a:srgbClr val="FFFFFF"/>
                </a:solidFill>
              </a:rPr>
              <a:pPr/>
              <a:t>‹#›</a:t>
            </a:fld>
            <a:endParaRPr lang="en-US" dirty="0">
              <a:solidFill>
                <a:srgbClr val="FFFFFF"/>
              </a:solidFill>
            </a:endParaRPr>
          </a:p>
        </p:txBody>
      </p:sp>
      <p:sp>
        <p:nvSpPr>
          <p:cNvPr id="19" name="Footer Placeholder 8"/>
          <p:cNvSpPr txBox="1">
            <a:spLocks/>
          </p:cNvSpPr>
          <p:nvPr userDrawn="1"/>
        </p:nvSpPr>
        <p:spPr>
          <a:xfrm>
            <a:off x="6238068" y="6356350"/>
            <a:ext cx="1781981"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buClrTx/>
              <a:buFontTx/>
              <a:buNone/>
            </a:pPr>
            <a:r>
              <a:rPr lang="en-US" dirty="0" smtClean="0">
                <a:solidFill>
                  <a:srgbClr val="FFFFFF"/>
                </a:solidFill>
              </a:rPr>
              <a:t>   Portland General Electric</a:t>
            </a:r>
            <a:endParaRPr lang="en-US" dirty="0">
              <a:solidFill>
                <a:srgbClr val="FFFFFF"/>
              </a:solidFill>
            </a:endParaRPr>
          </a:p>
        </p:txBody>
      </p:sp>
    </p:spTree>
    <p:extLst>
      <p:ext uri="{BB962C8B-B14F-4D97-AF65-F5344CB8AC3E}">
        <p14:creationId xmlns:p14="http://schemas.microsoft.com/office/powerpoint/2010/main" val="3432172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tandard Chart with Sidebar">
    <p:spTree>
      <p:nvGrpSpPr>
        <p:cNvPr id="1" name=""/>
        <p:cNvGrpSpPr/>
        <p:nvPr/>
      </p:nvGrpSpPr>
      <p:grpSpPr>
        <a:xfrm>
          <a:off x="0" y="0"/>
          <a:ext cx="0" cy="0"/>
          <a:chOff x="0" y="0"/>
          <a:chExt cx="0" cy="0"/>
        </a:xfrm>
      </p:grpSpPr>
      <p:sp>
        <p:nvSpPr>
          <p:cNvPr id="15" name="Rectangle 14"/>
          <p:cNvSpPr/>
          <p:nvPr userDrawn="1"/>
        </p:nvSpPr>
        <p:spPr>
          <a:xfrm>
            <a:off x="-1" y="0"/>
            <a:ext cx="2484335" cy="6858000"/>
          </a:xfrm>
          <a:prstGeom prst="rect">
            <a:avLst/>
          </a:prstGeom>
          <a:solidFill>
            <a:srgbClr val="006E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006EB7"/>
              </a:solidFill>
            </a:endParaRPr>
          </a:p>
        </p:txBody>
      </p:sp>
      <p:sp>
        <p:nvSpPr>
          <p:cNvPr id="20" name="Rectangle 17"/>
          <p:cNvSpPr/>
          <p:nvPr userDrawn="1"/>
        </p:nvSpPr>
        <p:spPr>
          <a:xfrm rot="10800000">
            <a:off x="0" y="6248392"/>
            <a:ext cx="2484334"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16" name="Title 1"/>
          <p:cNvSpPr>
            <a:spLocks noGrp="1"/>
          </p:cNvSpPr>
          <p:nvPr>
            <p:ph type="title"/>
          </p:nvPr>
        </p:nvSpPr>
        <p:spPr>
          <a:xfrm>
            <a:off x="2895600" y="381000"/>
            <a:ext cx="5791200" cy="914400"/>
          </a:xfrm>
        </p:spPr>
        <p:txBody>
          <a:bodyPr anchor="t">
            <a:noAutofit/>
          </a:bodyPr>
          <a:lstStyle>
            <a:lvl1pPr>
              <a:defRPr sz="4000" b="1" i="0">
                <a:solidFill>
                  <a:srgbClr val="006EB7"/>
                </a:solidFill>
                <a:latin typeface="Arial" charset="0"/>
                <a:ea typeface="Arial" charset="0"/>
                <a:cs typeface="Arial" charset="0"/>
              </a:defRPr>
            </a:lvl1pPr>
          </a:lstStyle>
          <a:p>
            <a:r>
              <a:rPr lang="en-US" dirty="0" smtClean="0"/>
              <a:t>Click to edit Master</a:t>
            </a:r>
            <a:endParaRPr lang="en-US" dirty="0"/>
          </a:p>
        </p:txBody>
      </p:sp>
      <p:sp>
        <p:nvSpPr>
          <p:cNvPr id="17" name="Rectangle 17"/>
          <p:cNvSpPr/>
          <p:nvPr userDrawn="1"/>
        </p:nvSpPr>
        <p:spPr>
          <a:xfrm rot="10800000">
            <a:off x="170008" y="6248394"/>
            <a:ext cx="2314327" cy="61598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8120455"/>
              <a:gd name="connsiteY0" fmla="*/ 6416 h 620232"/>
              <a:gd name="connsiteX1" fmla="*/ 18120455 w 18120455"/>
              <a:gd name="connsiteY1" fmla="*/ 0 h 620232"/>
              <a:gd name="connsiteX2" fmla="*/ 14873271 w 18120455"/>
              <a:gd name="connsiteY2" fmla="*/ 620232 h 620232"/>
              <a:gd name="connsiteX3" fmla="*/ 0 w 18120455"/>
              <a:gd name="connsiteY3" fmla="*/ 620221 h 620232"/>
              <a:gd name="connsiteX4" fmla="*/ 5729271 w 18120455"/>
              <a:gd name="connsiteY4" fmla="*/ 6416 h 62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455" h="620232">
                <a:moveTo>
                  <a:pt x="5729271" y="6416"/>
                </a:moveTo>
                <a:lnTo>
                  <a:pt x="18120455" y="0"/>
                </a:lnTo>
                <a:cubicBezTo>
                  <a:pt x="18119050" y="204605"/>
                  <a:pt x="14874676" y="415627"/>
                  <a:pt x="14873271" y="620232"/>
                </a:cubicBezTo>
                <a:lnTo>
                  <a:pt x="0" y="620221"/>
                </a:lnTo>
                <a:lnTo>
                  <a:pt x="5729271" y="6416"/>
                </a:lnTo>
                <a:close/>
              </a:path>
            </a:pathLst>
          </a:cu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18" name="Rectangle 17"/>
          <p:cNvSpPr/>
          <p:nvPr userDrawn="1"/>
        </p:nvSpPr>
        <p:spPr>
          <a:xfrm rot="10800000">
            <a:off x="0" y="6248388"/>
            <a:ext cx="985738" cy="615962"/>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4877485"/>
              <a:gd name="connsiteY0" fmla="*/ 0 h 613816"/>
              <a:gd name="connsiteX1" fmla="*/ 14877485 w 14877485"/>
              <a:gd name="connsiteY1" fmla="*/ 0 h 613816"/>
              <a:gd name="connsiteX2" fmla="*/ 7688862 w 14877485"/>
              <a:gd name="connsiteY2" fmla="*/ 613816 h 613816"/>
              <a:gd name="connsiteX3" fmla="*/ 0 w 14877485"/>
              <a:gd name="connsiteY3" fmla="*/ 613805 h 613816"/>
              <a:gd name="connsiteX4" fmla="*/ 5729271 w 14877485"/>
              <a:gd name="connsiteY4" fmla="*/ 0 h 613816"/>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828709 w 7718020"/>
              <a:gd name="connsiteY0" fmla="*/ 11 h 617024"/>
              <a:gd name="connsiteX1" fmla="*/ 7718020 w 7718020"/>
              <a:gd name="connsiteY1" fmla="*/ 0 h 617024"/>
              <a:gd name="connsiteX2" fmla="*/ 7688862 w 7718020"/>
              <a:gd name="connsiteY2" fmla="*/ 617024 h 617024"/>
              <a:gd name="connsiteX3" fmla="*/ 0 w 7718020"/>
              <a:gd name="connsiteY3" fmla="*/ 617013 h 617024"/>
              <a:gd name="connsiteX4" fmla="*/ 5828709 w 7718020"/>
              <a:gd name="connsiteY4" fmla="*/ 11 h 617024"/>
              <a:gd name="connsiteX0" fmla="*/ 5903286 w 7718020"/>
              <a:gd name="connsiteY0" fmla="*/ 0 h 623407"/>
              <a:gd name="connsiteX1" fmla="*/ 7718020 w 7718020"/>
              <a:gd name="connsiteY1" fmla="*/ 6383 h 623407"/>
              <a:gd name="connsiteX2" fmla="*/ 7688862 w 7718020"/>
              <a:gd name="connsiteY2" fmla="*/ 623407 h 623407"/>
              <a:gd name="connsiteX3" fmla="*/ 0 w 7718020"/>
              <a:gd name="connsiteY3" fmla="*/ 623396 h 623407"/>
              <a:gd name="connsiteX4" fmla="*/ 5903286 w 7718020"/>
              <a:gd name="connsiteY4" fmla="*/ 0 h 623407"/>
              <a:gd name="connsiteX0" fmla="*/ 5903286 w 7718020"/>
              <a:gd name="connsiteY0" fmla="*/ 0 h 620210"/>
              <a:gd name="connsiteX1" fmla="*/ 7718020 w 7718020"/>
              <a:gd name="connsiteY1" fmla="*/ 3186 h 620210"/>
              <a:gd name="connsiteX2" fmla="*/ 7688862 w 7718020"/>
              <a:gd name="connsiteY2" fmla="*/ 620210 h 620210"/>
              <a:gd name="connsiteX3" fmla="*/ 0 w 7718020"/>
              <a:gd name="connsiteY3" fmla="*/ 620199 h 620210"/>
              <a:gd name="connsiteX4" fmla="*/ 5903286 w 7718020"/>
              <a:gd name="connsiteY4" fmla="*/ 0 h 620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8020" h="620210">
                <a:moveTo>
                  <a:pt x="5903286" y="0"/>
                </a:moveTo>
                <a:lnTo>
                  <a:pt x="7718020" y="3186"/>
                </a:lnTo>
                <a:cubicBezTo>
                  <a:pt x="7716615" y="207791"/>
                  <a:pt x="7690267" y="415605"/>
                  <a:pt x="7688862" y="620210"/>
                </a:cubicBezTo>
                <a:lnTo>
                  <a:pt x="0" y="620199"/>
                </a:lnTo>
                <a:lnTo>
                  <a:pt x="5903286"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19" name="Rectangle 17"/>
          <p:cNvSpPr/>
          <p:nvPr userDrawn="1"/>
        </p:nvSpPr>
        <p:spPr>
          <a:xfrm rot="10800000">
            <a:off x="0" y="6248386"/>
            <a:ext cx="170008"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buClrTx/>
              <a:buFontTx/>
              <a:buNone/>
            </a:pPr>
            <a:endParaRPr lang="en-US">
              <a:solidFill>
                <a:srgbClr val="FFFFFF"/>
              </a:solidFill>
            </a:endParaRPr>
          </a:p>
        </p:txBody>
      </p:sp>
      <p:sp>
        <p:nvSpPr>
          <p:cNvPr id="24" name="Chart Placeholder 2"/>
          <p:cNvSpPr>
            <a:spLocks noGrp="1"/>
          </p:cNvSpPr>
          <p:nvPr>
            <p:ph type="chart" sz="quarter" idx="18"/>
          </p:nvPr>
        </p:nvSpPr>
        <p:spPr>
          <a:xfrm>
            <a:off x="2890520" y="1828800"/>
            <a:ext cx="5796280" cy="2048256"/>
          </a:xfrm>
        </p:spPr>
        <p:txBody>
          <a:bodyPr/>
          <a:lstStyle/>
          <a:p>
            <a:endParaRPr lang="en-US"/>
          </a:p>
        </p:txBody>
      </p:sp>
      <p:sp>
        <p:nvSpPr>
          <p:cNvPr id="26" name="Chart Placeholder 2"/>
          <p:cNvSpPr>
            <a:spLocks noGrp="1"/>
          </p:cNvSpPr>
          <p:nvPr>
            <p:ph type="chart" sz="quarter" idx="26"/>
          </p:nvPr>
        </p:nvSpPr>
        <p:spPr>
          <a:xfrm>
            <a:off x="2890520" y="3932013"/>
            <a:ext cx="5796280" cy="2048256"/>
          </a:xfrm>
        </p:spPr>
        <p:txBody>
          <a:bodyPr/>
          <a:lstStyle/>
          <a:p>
            <a:endParaRPr lang="en-US"/>
          </a:p>
        </p:txBody>
      </p:sp>
      <p:sp>
        <p:nvSpPr>
          <p:cNvPr id="2" name="TextBox 1"/>
          <p:cNvSpPr txBox="1"/>
          <p:nvPr userDrawn="1"/>
        </p:nvSpPr>
        <p:spPr>
          <a:xfrm>
            <a:off x="9977120" y="5923280"/>
            <a:ext cx="914400" cy="914400"/>
          </a:xfrm>
          <a:prstGeom prst="rect">
            <a:avLst/>
          </a:prstGeom>
        </p:spPr>
        <p:txBody>
          <a:bodyPr vert="horz" wrap="none" lIns="91440" tIns="45720" rIns="91440" bIns="45720" rtlCol="0" anchor="ctr">
            <a:noAutofit/>
          </a:bodyPr>
          <a:lstStyle/>
          <a:p>
            <a:pPr eaLnBrk="1" fontAlgn="auto" hangingPunct="1">
              <a:spcBef>
                <a:spcPts val="0"/>
              </a:spcBef>
              <a:spcAft>
                <a:spcPts val="0"/>
              </a:spcAft>
              <a:buClrTx/>
              <a:buFontTx/>
              <a:buNone/>
            </a:pPr>
            <a:endParaRPr lang="en-US" dirty="0" smtClean="0">
              <a:solidFill>
                <a:srgbClr val="1F6CA7"/>
              </a:solidFill>
              <a:latin typeface="Arial"/>
            </a:endParaRPr>
          </a:p>
        </p:txBody>
      </p:sp>
      <p:sp>
        <p:nvSpPr>
          <p:cNvPr id="4" name="Slide Number Placeholder 3"/>
          <p:cNvSpPr>
            <a:spLocks noGrp="1"/>
          </p:cNvSpPr>
          <p:nvPr>
            <p:ph type="sldNum" sz="quarter" idx="28"/>
          </p:nvPr>
        </p:nvSpPr>
        <p:spPr/>
        <p:txBody>
          <a:bodyPr/>
          <a:lstStyle/>
          <a:p>
            <a:fld id="{54105720-E786-164F-AE36-9EBC2F8CA2D8}" type="slidenum">
              <a:rPr lang="en-US" smtClean="0">
                <a:solidFill>
                  <a:srgbClr val="95A53E"/>
                </a:solidFill>
              </a:rPr>
              <a:pPr/>
              <a:t>‹#›</a:t>
            </a:fld>
            <a:endParaRPr lang="en-US" dirty="0">
              <a:solidFill>
                <a:srgbClr val="95A53E"/>
              </a:solidFill>
            </a:endParaRPr>
          </a:p>
        </p:txBody>
      </p:sp>
      <p:sp>
        <p:nvSpPr>
          <p:cNvPr id="23" name="Text Placeholder 4"/>
          <p:cNvSpPr>
            <a:spLocks noGrp="1"/>
          </p:cNvSpPr>
          <p:nvPr>
            <p:ph type="body" sz="quarter" idx="19" hasCustomPrompt="1"/>
          </p:nvPr>
        </p:nvSpPr>
        <p:spPr>
          <a:xfrm>
            <a:off x="228600" y="1828799"/>
            <a:ext cx="1981200" cy="4151469"/>
          </a:xfrm>
        </p:spPr>
        <p:txBody>
          <a:bodyPr>
            <a:normAutofit/>
          </a:bodyPr>
          <a:lstStyle>
            <a:lvl1pPr marL="115888" indent="-115888">
              <a:buFont typeface="Arial" charset="0"/>
              <a:buChar char="•"/>
              <a:tabLst/>
              <a:defRPr sz="1600" b="1" i="0" baseline="0">
                <a:solidFill>
                  <a:schemeClr val="bg1"/>
                </a:solidFill>
                <a:latin typeface="Arial" charset="0"/>
                <a:ea typeface="Arial" charset="0"/>
                <a:cs typeface="Arial" charset="0"/>
              </a:defRPr>
            </a:lvl1pPr>
          </a:lstStyle>
          <a:p>
            <a:r>
              <a:rPr lang="en-US" dirty="0" smtClean="0"/>
              <a:t>Bullets or thoughts for table</a:t>
            </a:r>
          </a:p>
          <a:p>
            <a:r>
              <a:rPr lang="en-US" dirty="0" smtClean="0"/>
              <a:t>Bullets or thoughts for table</a:t>
            </a:r>
            <a:endParaRPr lang="en-US" dirty="0"/>
          </a:p>
        </p:txBody>
      </p:sp>
      <p:sp>
        <p:nvSpPr>
          <p:cNvPr id="25" name="Footer Placeholder 8"/>
          <p:cNvSpPr txBox="1">
            <a:spLocks/>
          </p:cNvSpPr>
          <p:nvPr userDrawn="1"/>
        </p:nvSpPr>
        <p:spPr>
          <a:xfrm>
            <a:off x="6238068" y="6356350"/>
            <a:ext cx="1781981"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buClrTx/>
              <a:buFontTx/>
              <a:buNone/>
            </a:pPr>
            <a:r>
              <a:rPr lang="en-US" dirty="0" smtClean="0">
                <a:solidFill>
                  <a:srgbClr val="95A53E"/>
                </a:solidFill>
              </a:rPr>
              <a:t>  Portland General Electric</a:t>
            </a:r>
            <a:endParaRPr lang="en-US" dirty="0">
              <a:solidFill>
                <a:srgbClr val="95A53E"/>
              </a:solidFill>
            </a:endParaRPr>
          </a:p>
        </p:txBody>
      </p:sp>
    </p:spTree>
    <p:extLst>
      <p:ext uri="{BB962C8B-B14F-4D97-AF65-F5344CB8AC3E}">
        <p14:creationId xmlns:p14="http://schemas.microsoft.com/office/powerpoint/2010/main" val="952897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ictures — Three Sections">
    <p:spTree>
      <p:nvGrpSpPr>
        <p:cNvPr id="1" name=""/>
        <p:cNvGrpSpPr/>
        <p:nvPr/>
      </p:nvGrpSpPr>
      <p:grpSpPr>
        <a:xfrm>
          <a:off x="0" y="0"/>
          <a:ext cx="0" cy="0"/>
          <a:chOff x="0" y="0"/>
          <a:chExt cx="0" cy="0"/>
        </a:xfrm>
      </p:grpSpPr>
      <p:sp>
        <p:nvSpPr>
          <p:cNvPr id="34" name="Rectangle 17"/>
          <p:cNvSpPr/>
          <p:nvPr userDrawn="1"/>
        </p:nvSpPr>
        <p:spPr>
          <a:xfrm rot="10800000">
            <a:off x="0" y="6248386"/>
            <a:ext cx="228600"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buClrTx/>
              <a:buFontTx/>
              <a:buNone/>
            </a:pPr>
            <a:endParaRPr lang="en-US">
              <a:solidFill>
                <a:srgbClr val="FFFFFF"/>
              </a:solidFill>
            </a:endParaRPr>
          </a:p>
        </p:txBody>
      </p:sp>
      <p:sp>
        <p:nvSpPr>
          <p:cNvPr id="14" name="Picture Placeholder 9"/>
          <p:cNvSpPr>
            <a:spLocks noGrp="1"/>
          </p:cNvSpPr>
          <p:nvPr>
            <p:ph type="pic" sz="quarter" idx="14" hasCustomPrompt="1"/>
          </p:nvPr>
        </p:nvSpPr>
        <p:spPr>
          <a:xfrm>
            <a:off x="457200" y="533401"/>
            <a:ext cx="2590800" cy="1365228"/>
          </a:xfrm>
        </p:spPr>
        <p:txBody>
          <a:bodyPr/>
          <a:lstStyle/>
          <a:p>
            <a:r>
              <a:rPr lang="en-US" dirty="0" smtClean="0"/>
              <a:t>PHOTO ONLY</a:t>
            </a:r>
            <a:endParaRPr lang="en-US" dirty="0"/>
          </a:p>
        </p:txBody>
      </p:sp>
      <p:sp>
        <p:nvSpPr>
          <p:cNvPr id="30" name="Rectangle 17"/>
          <p:cNvSpPr/>
          <p:nvPr userDrawn="1"/>
        </p:nvSpPr>
        <p:spPr>
          <a:xfrm rot="10800000">
            <a:off x="0" y="6248392"/>
            <a:ext cx="9144000"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006E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32" name="Rectangle 17"/>
          <p:cNvSpPr/>
          <p:nvPr userDrawn="1"/>
        </p:nvSpPr>
        <p:spPr>
          <a:xfrm rot="10800000">
            <a:off x="170008" y="6248394"/>
            <a:ext cx="2314327" cy="61598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8120455"/>
              <a:gd name="connsiteY0" fmla="*/ 6416 h 620232"/>
              <a:gd name="connsiteX1" fmla="*/ 18120455 w 18120455"/>
              <a:gd name="connsiteY1" fmla="*/ 0 h 620232"/>
              <a:gd name="connsiteX2" fmla="*/ 14873271 w 18120455"/>
              <a:gd name="connsiteY2" fmla="*/ 620232 h 620232"/>
              <a:gd name="connsiteX3" fmla="*/ 0 w 18120455"/>
              <a:gd name="connsiteY3" fmla="*/ 620221 h 620232"/>
              <a:gd name="connsiteX4" fmla="*/ 5729271 w 18120455"/>
              <a:gd name="connsiteY4" fmla="*/ 6416 h 62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455" h="620232">
                <a:moveTo>
                  <a:pt x="5729271" y="6416"/>
                </a:moveTo>
                <a:lnTo>
                  <a:pt x="18120455" y="0"/>
                </a:lnTo>
                <a:cubicBezTo>
                  <a:pt x="18119050" y="204605"/>
                  <a:pt x="14874676" y="415627"/>
                  <a:pt x="14873271" y="620232"/>
                </a:cubicBezTo>
                <a:lnTo>
                  <a:pt x="0" y="620221"/>
                </a:lnTo>
                <a:lnTo>
                  <a:pt x="5729271" y="6416"/>
                </a:lnTo>
                <a:close/>
              </a:path>
            </a:pathLst>
          </a:cu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33" name="Rectangle 17"/>
          <p:cNvSpPr/>
          <p:nvPr userDrawn="1"/>
        </p:nvSpPr>
        <p:spPr>
          <a:xfrm rot="10800000">
            <a:off x="0" y="6248388"/>
            <a:ext cx="985738" cy="615962"/>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4877485"/>
              <a:gd name="connsiteY0" fmla="*/ 0 h 613816"/>
              <a:gd name="connsiteX1" fmla="*/ 14877485 w 14877485"/>
              <a:gd name="connsiteY1" fmla="*/ 0 h 613816"/>
              <a:gd name="connsiteX2" fmla="*/ 7688862 w 14877485"/>
              <a:gd name="connsiteY2" fmla="*/ 613816 h 613816"/>
              <a:gd name="connsiteX3" fmla="*/ 0 w 14877485"/>
              <a:gd name="connsiteY3" fmla="*/ 613805 h 613816"/>
              <a:gd name="connsiteX4" fmla="*/ 5729271 w 14877485"/>
              <a:gd name="connsiteY4" fmla="*/ 0 h 613816"/>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828709 w 7718020"/>
              <a:gd name="connsiteY0" fmla="*/ 11 h 617024"/>
              <a:gd name="connsiteX1" fmla="*/ 7718020 w 7718020"/>
              <a:gd name="connsiteY1" fmla="*/ 0 h 617024"/>
              <a:gd name="connsiteX2" fmla="*/ 7688862 w 7718020"/>
              <a:gd name="connsiteY2" fmla="*/ 617024 h 617024"/>
              <a:gd name="connsiteX3" fmla="*/ 0 w 7718020"/>
              <a:gd name="connsiteY3" fmla="*/ 617013 h 617024"/>
              <a:gd name="connsiteX4" fmla="*/ 5828709 w 7718020"/>
              <a:gd name="connsiteY4" fmla="*/ 11 h 617024"/>
              <a:gd name="connsiteX0" fmla="*/ 5903286 w 7718020"/>
              <a:gd name="connsiteY0" fmla="*/ 0 h 623407"/>
              <a:gd name="connsiteX1" fmla="*/ 7718020 w 7718020"/>
              <a:gd name="connsiteY1" fmla="*/ 6383 h 623407"/>
              <a:gd name="connsiteX2" fmla="*/ 7688862 w 7718020"/>
              <a:gd name="connsiteY2" fmla="*/ 623407 h 623407"/>
              <a:gd name="connsiteX3" fmla="*/ 0 w 7718020"/>
              <a:gd name="connsiteY3" fmla="*/ 623396 h 623407"/>
              <a:gd name="connsiteX4" fmla="*/ 5903286 w 7718020"/>
              <a:gd name="connsiteY4" fmla="*/ 0 h 623407"/>
              <a:gd name="connsiteX0" fmla="*/ 5903286 w 7718020"/>
              <a:gd name="connsiteY0" fmla="*/ 0 h 620210"/>
              <a:gd name="connsiteX1" fmla="*/ 7718020 w 7718020"/>
              <a:gd name="connsiteY1" fmla="*/ 3186 h 620210"/>
              <a:gd name="connsiteX2" fmla="*/ 7688862 w 7718020"/>
              <a:gd name="connsiteY2" fmla="*/ 620210 h 620210"/>
              <a:gd name="connsiteX3" fmla="*/ 0 w 7718020"/>
              <a:gd name="connsiteY3" fmla="*/ 620199 h 620210"/>
              <a:gd name="connsiteX4" fmla="*/ 5903286 w 7718020"/>
              <a:gd name="connsiteY4" fmla="*/ 0 h 620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8020" h="620210">
                <a:moveTo>
                  <a:pt x="5903286" y="0"/>
                </a:moveTo>
                <a:lnTo>
                  <a:pt x="7718020" y="3186"/>
                </a:lnTo>
                <a:cubicBezTo>
                  <a:pt x="7716615" y="207791"/>
                  <a:pt x="7690267" y="415605"/>
                  <a:pt x="7688862" y="620210"/>
                </a:cubicBezTo>
                <a:lnTo>
                  <a:pt x="0" y="620199"/>
                </a:lnTo>
                <a:lnTo>
                  <a:pt x="5903286"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39" name="Picture Placeholder 9"/>
          <p:cNvSpPr>
            <a:spLocks noGrp="1"/>
          </p:cNvSpPr>
          <p:nvPr>
            <p:ph type="pic" sz="quarter" idx="26" hasCustomPrompt="1"/>
          </p:nvPr>
        </p:nvSpPr>
        <p:spPr>
          <a:xfrm>
            <a:off x="3279648" y="518161"/>
            <a:ext cx="2587752" cy="1365228"/>
          </a:xfrm>
        </p:spPr>
        <p:txBody>
          <a:bodyPr/>
          <a:lstStyle>
            <a:lvl1pPr>
              <a:defRPr baseline="0"/>
            </a:lvl1pPr>
          </a:lstStyle>
          <a:p>
            <a:r>
              <a:rPr lang="en-US" dirty="0" smtClean="0"/>
              <a:t>PHOTO ONLY</a:t>
            </a:r>
            <a:endParaRPr lang="en-US" dirty="0"/>
          </a:p>
        </p:txBody>
      </p:sp>
      <p:sp>
        <p:nvSpPr>
          <p:cNvPr id="40" name="Picture Placeholder 9"/>
          <p:cNvSpPr>
            <a:spLocks noGrp="1"/>
          </p:cNvSpPr>
          <p:nvPr>
            <p:ph type="pic" sz="quarter" idx="27" hasCustomPrompt="1"/>
          </p:nvPr>
        </p:nvSpPr>
        <p:spPr>
          <a:xfrm>
            <a:off x="6099048" y="518161"/>
            <a:ext cx="2587752" cy="1365228"/>
          </a:xfrm>
        </p:spPr>
        <p:txBody>
          <a:bodyPr/>
          <a:lstStyle/>
          <a:p>
            <a:r>
              <a:rPr lang="en-US" dirty="0" smtClean="0"/>
              <a:t>PHOTO ONLY</a:t>
            </a:r>
            <a:endParaRPr lang="en-US" dirty="0"/>
          </a:p>
        </p:txBody>
      </p:sp>
      <p:sp>
        <p:nvSpPr>
          <p:cNvPr id="3" name="Slide Number Placeholder 2"/>
          <p:cNvSpPr>
            <a:spLocks noGrp="1"/>
          </p:cNvSpPr>
          <p:nvPr>
            <p:ph type="sldNum" sz="quarter" idx="29"/>
          </p:nvPr>
        </p:nvSpPr>
        <p:spPr/>
        <p:txBody>
          <a:bodyPr/>
          <a:lstStyle>
            <a:lvl1pPr>
              <a:defRPr>
                <a:solidFill>
                  <a:schemeClr val="bg1"/>
                </a:solidFill>
              </a:defRPr>
            </a:lvl1pPr>
          </a:lstStyle>
          <a:p>
            <a:fld id="{54105720-E786-164F-AE36-9EBC2F8CA2D8}" type="slidenum">
              <a:rPr lang="en-US" smtClean="0">
                <a:solidFill>
                  <a:srgbClr val="FFFFFF"/>
                </a:solidFill>
              </a:rPr>
              <a:pPr/>
              <a:t>‹#›</a:t>
            </a:fld>
            <a:endParaRPr lang="en-US" dirty="0">
              <a:solidFill>
                <a:srgbClr val="FFFFFF"/>
              </a:solidFill>
            </a:endParaRPr>
          </a:p>
        </p:txBody>
      </p:sp>
      <p:sp>
        <p:nvSpPr>
          <p:cNvPr id="18" name="Text Placeholder 9"/>
          <p:cNvSpPr>
            <a:spLocks noGrp="1"/>
          </p:cNvSpPr>
          <p:nvPr>
            <p:ph type="body" sz="quarter" idx="31" hasCustomPrompt="1"/>
          </p:nvPr>
        </p:nvSpPr>
        <p:spPr>
          <a:xfrm>
            <a:off x="457200" y="2918798"/>
            <a:ext cx="2590800" cy="3024802"/>
          </a:xfrm>
        </p:spPr>
        <p:txBody>
          <a:bodyPr>
            <a:normAutofit/>
          </a:bodyPr>
          <a:lstStyle>
            <a:lvl1pPr marL="0" indent="0">
              <a:buNone/>
              <a:defRPr sz="1600" baseline="0">
                <a:solidFill>
                  <a:srgbClr val="006EB7"/>
                </a:solidFill>
              </a:defRPr>
            </a:lvl1pPr>
          </a:lstStyle>
          <a:p>
            <a:pPr lvl="0"/>
            <a:r>
              <a:rPr lang="en-US" dirty="0" smtClean="0"/>
              <a:t>Body Click to edit</a:t>
            </a:r>
            <a:endParaRPr lang="en-US" dirty="0"/>
          </a:p>
        </p:txBody>
      </p:sp>
      <p:sp>
        <p:nvSpPr>
          <p:cNvPr id="19" name="Text Placeholder 9"/>
          <p:cNvSpPr>
            <a:spLocks noGrp="1"/>
          </p:cNvSpPr>
          <p:nvPr>
            <p:ph type="body" sz="quarter" idx="11" hasCustomPrompt="1"/>
          </p:nvPr>
        </p:nvSpPr>
        <p:spPr>
          <a:xfrm>
            <a:off x="457200" y="2058987"/>
            <a:ext cx="2590800" cy="684213"/>
          </a:xfrm>
        </p:spPr>
        <p:txBody>
          <a:bodyPr>
            <a:normAutofit/>
          </a:bodyPr>
          <a:lstStyle>
            <a:lvl1pPr marL="0" indent="0">
              <a:buNone/>
              <a:defRPr sz="1800" b="1" baseline="0">
                <a:solidFill>
                  <a:srgbClr val="006EB7"/>
                </a:solidFill>
              </a:defRPr>
            </a:lvl1pPr>
          </a:lstStyle>
          <a:p>
            <a:pPr lvl="0"/>
            <a:r>
              <a:rPr lang="en-US" dirty="0" smtClean="0"/>
              <a:t>Title</a:t>
            </a:r>
          </a:p>
          <a:p>
            <a:pPr lvl="0"/>
            <a:r>
              <a:rPr lang="en-US" dirty="0" smtClean="0"/>
              <a:t>Click to edit</a:t>
            </a:r>
            <a:endParaRPr lang="en-US" dirty="0"/>
          </a:p>
        </p:txBody>
      </p:sp>
      <p:sp>
        <p:nvSpPr>
          <p:cNvPr id="20" name="Text Placeholder 9"/>
          <p:cNvSpPr>
            <a:spLocks noGrp="1"/>
          </p:cNvSpPr>
          <p:nvPr>
            <p:ph type="body" sz="quarter" idx="19" hasCustomPrompt="1"/>
          </p:nvPr>
        </p:nvSpPr>
        <p:spPr>
          <a:xfrm>
            <a:off x="6099048" y="2058987"/>
            <a:ext cx="2587752" cy="684213"/>
          </a:xfrm>
        </p:spPr>
        <p:txBody>
          <a:bodyPr>
            <a:normAutofit/>
          </a:bodyPr>
          <a:lstStyle>
            <a:lvl1pPr marL="0" indent="0">
              <a:buNone/>
              <a:defRPr sz="1800" b="1" baseline="0">
                <a:solidFill>
                  <a:srgbClr val="006EB7"/>
                </a:solidFill>
              </a:defRPr>
            </a:lvl1pPr>
          </a:lstStyle>
          <a:p>
            <a:pPr lvl="0"/>
            <a:r>
              <a:rPr lang="en-US" dirty="0" smtClean="0"/>
              <a:t>Title</a:t>
            </a:r>
          </a:p>
          <a:p>
            <a:pPr lvl="0"/>
            <a:r>
              <a:rPr lang="en-US" dirty="0" smtClean="0"/>
              <a:t>Click to edit</a:t>
            </a:r>
            <a:endParaRPr lang="en-US" dirty="0"/>
          </a:p>
        </p:txBody>
      </p:sp>
      <p:sp>
        <p:nvSpPr>
          <p:cNvPr id="21" name="Text Placeholder 9"/>
          <p:cNvSpPr>
            <a:spLocks noGrp="1"/>
          </p:cNvSpPr>
          <p:nvPr>
            <p:ph type="body" sz="quarter" idx="24" hasCustomPrompt="1"/>
          </p:nvPr>
        </p:nvSpPr>
        <p:spPr>
          <a:xfrm>
            <a:off x="3279648" y="2058987"/>
            <a:ext cx="2587752" cy="684213"/>
          </a:xfrm>
        </p:spPr>
        <p:txBody>
          <a:bodyPr>
            <a:normAutofit/>
          </a:bodyPr>
          <a:lstStyle>
            <a:lvl1pPr marL="0" indent="0">
              <a:buNone/>
              <a:defRPr sz="1800" b="1" baseline="0">
                <a:solidFill>
                  <a:srgbClr val="006EB7"/>
                </a:solidFill>
              </a:defRPr>
            </a:lvl1pPr>
          </a:lstStyle>
          <a:p>
            <a:pPr lvl="0"/>
            <a:r>
              <a:rPr lang="en-US" dirty="0" smtClean="0"/>
              <a:t>Title</a:t>
            </a:r>
          </a:p>
          <a:p>
            <a:pPr lvl="0"/>
            <a:r>
              <a:rPr lang="en-US" dirty="0" smtClean="0"/>
              <a:t>Click to edit</a:t>
            </a:r>
            <a:endParaRPr lang="en-US" dirty="0"/>
          </a:p>
        </p:txBody>
      </p:sp>
      <p:sp>
        <p:nvSpPr>
          <p:cNvPr id="22" name="Text Placeholder 9"/>
          <p:cNvSpPr>
            <a:spLocks noGrp="1"/>
          </p:cNvSpPr>
          <p:nvPr>
            <p:ph type="body" sz="quarter" idx="32" hasCustomPrompt="1"/>
          </p:nvPr>
        </p:nvSpPr>
        <p:spPr>
          <a:xfrm>
            <a:off x="6099048" y="2918798"/>
            <a:ext cx="2587752" cy="3024802"/>
          </a:xfrm>
        </p:spPr>
        <p:txBody>
          <a:bodyPr>
            <a:normAutofit/>
          </a:bodyPr>
          <a:lstStyle>
            <a:lvl1pPr marL="0" indent="0">
              <a:buNone/>
              <a:defRPr sz="1600" baseline="0">
                <a:solidFill>
                  <a:srgbClr val="006EB7"/>
                </a:solidFill>
              </a:defRPr>
            </a:lvl1pPr>
          </a:lstStyle>
          <a:p>
            <a:pPr lvl="0"/>
            <a:r>
              <a:rPr lang="en-US" dirty="0" smtClean="0"/>
              <a:t>Body Click to edit</a:t>
            </a:r>
            <a:endParaRPr lang="en-US" dirty="0"/>
          </a:p>
        </p:txBody>
      </p:sp>
      <p:sp>
        <p:nvSpPr>
          <p:cNvPr id="23" name="Text Placeholder 9"/>
          <p:cNvSpPr>
            <a:spLocks noGrp="1"/>
          </p:cNvSpPr>
          <p:nvPr>
            <p:ph type="body" sz="quarter" idx="33" hasCustomPrompt="1"/>
          </p:nvPr>
        </p:nvSpPr>
        <p:spPr>
          <a:xfrm>
            <a:off x="3279648" y="2918798"/>
            <a:ext cx="2587752" cy="3024802"/>
          </a:xfrm>
        </p:spPr>
        <p:txBody>
          <a:bodyPr>
            <a:normAutofit/>
          </a:bodyPr>
          <a:lstStyle>
            <a:lvl1pPr marL="0" indent="0">
              <a:buNone/>
              <a:defRPr sz="1600" baseline="0">
                <a:solidFill>
                  <a:srgbClr val="006EB7"/>
                </a:solidFill>
              </a:defRPr>
            </a:lvl1pPr>
          </a:lstStyle>
          <a:p>
            <a:pPr lvl="0"/>
            <a:r>
              <a:rPr lang="en-US" dirty="0" smtClean="0"/>
              <a:t>Body Click to edit</a:t>
            </a:r>
            <a:endParaRPr lang="en-US" dirty="0"/>
          </a:p>
        </p:txBody>
      </p:sp>
      <p:sp>
        <p:nvSpPr>
          <p:cNvPr id="24" name="Footer Placeholder 8"/>
          <p:cNvSpPr txBox="1">
            <a:spLocks/>
          </p:cNvSpPr>
          <p:nvPr userDrawn="1"/>
        </p:nvSpPr>
        <p:spPr>
          <a:xfrm>
            <a:off x="6238068" y="6356350"/>
            <a:ext cx="1781981"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buClrTx/>
              <a:buFontTx/>
              <a:buNone/>
            </a:pPr>
            <a:r>
              <a:rPr lang="en-US" dirty="0" smtClean="0">
                <a:solidFill>
                  <a:srgbClr val="FFFFFF"/>
                </a:solidFill>
              </a:rPr>
              <a:t>   Portland General Electric</a:t>
            </a:r>
            <a:endParaRPr lang="en-US" dirty="0">
              <a:solidFill>
                <a:srgbClr val="FFFFFF"/>
              </a:solidFill>
            </a:endParaRPr>
          </a:p>
        </p:txBody>
      </p:sp>
    </p:spTree>
    <p:extLst>
      <p:ext uri="{BB962C8B-B14F-4D97-AF65-F5344CB8AC3E}">
        <p14:creationId xmlns:p14="http://schemas.microsoft.com/office/powerpoint/2010/main" val="38227490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144">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ictures — Three Sections with Title">
    <p:spTree>
      <p:nvGrpSpPr>
        <p:cNvPr id="1" name=""/>
        <p:cNvGrpSpPr/>
        <p:nvPr/>
      </p:nvGrpSpPr>
      <p:grpSpPr>
        <a:xfrm>
          <a:off x="0" y="0"/>
          <a:ext cx="0" cy="0"/>
          <a:chOff x="0" y="0"/>
          <a:chExt cx="0" cy="0"/>
        </a:xfrm>
      </p:grpSpPr>
      <p:sp>
        <p:nvSpPr>
          <p:cNvPr id="14" name="Rectangle 17"/>
          <p:cNvSpPr/>
          <p:nvPr userDrawn="1"/>
        </p:nvSpPr>
        <p:spPr>
          <a:xfrm rot="10800000">
            <a:off x="0" y="6248386"/>
            <a:ext cx="228600"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buClrTx/>
              <a:buFontTx/>
              <a:buNone/>
            </a:pPr>
            <a:endParaRPr lang="en-US">
              <a:solidFill>
                <a:srgbClr val="FFFFFF"/>
              </a:solidFill>
            </a:endParaRPr>
          </a:p>
        </p:txBody>
      </p:sp>
      <p:sp>
        <p:nvSpPr>
          <p:cNvPr id="15" name="Rectangle 17"/>
          <p:cNvSpPr/>
          <p:nvPr userDrawn="1"/>
        </p:nvSpPr>
        <p:spPr>
          <a:xfrm rot="10800000">
            <a:off x="0" y="6248392"/>
            <a:ext cx="9144000"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006E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16" name="Rectangle 17"/>
          <p:cNvSpPr/>
          <p:nvPr userDrawn="1"/>
        </p:nvSpPr>
        <p:spPr>
          <a:xfrm rot="10800000">
            <a:off x="170008" y="6248394"/>
            <a:ext cx="2314327" cy="61598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8120455"/>
              <a:gd name="connsiteY0" fmla="*/ 6416 h 620232"/>
              <a:gd name="connsiteX1" fmla="*/ 18120455 w 18120455"/>
              <a:gd name="connsiteY1" fmla="*/ 0 h 620232"/>
              <a:gd name="connsiteX2" fmla="*/ 14873271 w 18120455"/>
              <a:gd name="connsiteY2" fmla="*/ 620232 h 620232"/>
              <a:gd name="connsiteX3" fmla="*/ 0 w 18120455"/>
              <a:gd name="connsiteY3" fmla="*/ 620221 h 620232"/>
              <a:gd name="connsiteX4" fmla="*/ 5729271 w 18120455"/>
              <a:gd name="connsiteY4" fmla="*/ 6416 h 62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455" h="620232">
                <a:moveTo>
                  <a:pt x="5729271" y="6416"/>
                </a:moveTo>
                <a:lnTo>
                  <a:pt x="18120455" y="0"/>
                </a:lnTo>
                <a:cubicBezTo>
                  <a:pt x="18119050" y="204605"/>
                  <a:pt x="14874676" y="415627"/>
                  <a:pt x="14873271" y="620232"/>
                </a:cubicBezTo>
                <a:lnTo>
                  <a:pt x="0" y="620221"/>
                </a:lnTo>
                <a:lnTo>
                  <a:pt x="5729271" y="6416"/>
                </a:lnTo>
                <a:close/>
              </a:path>
            </a:pathLst>
          </a:cu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17" name="Rectangle 17"/>
          <p:cNvSpPr/>
          <p:nvPr userDrawn="1"/>
        </p:nvSpPr>
        <p:spPr>
          <a:xfrm rot="10800000">
            <a:off x="0" y="6248388"/>
            <a:ext cx="985738" cy="615962"/>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4877485"/>
              <a:gd name="connsiteY0" fmla="*/ 0 h 613816"/>
              <a:gd name="connsiteX1" fmla="*/ 14877485 w 14877485"/>
              <a:gd name="connsiteY1" fmla="*/ 0 h 613816"/>
              <a:gd name="connsiteX2" fmla="*/ 7688862 w 14877485"/>
              <a:gd name="connsiteY2" fmla="*/ 613816 h 613816"/>
              <a:gd name="connsiteX3" fmla="*/ 0 w 14877485"/>
              <a:gd name="connsiteY3" fmla="*/ 613805 h 613816"/>
              <a:gd name="connsiteX4" fmla="*/ 5729271 w 14877485"/>
              <a:gd name="connsiteY4" fmla="*/ 0 h 613816"/>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828709 w 7718020"/>
              <a:gd name="connsiteY0" fmla="*/ 11 h 617024"/>
              <a:gd name="connsiteX1" fmla="*/ 7718020 w 7718020"/>
              <a:gd name="connsiteY1" fmla="*/ 0 h 617024"/>
              <a:gd name="connsiteX2" fmla="*/ 7688862 w 7718020"/>
              <a:gd name="connsiteY2" fmla="*/ 617024 h 617024"/>
              <a:gd name="connsiteX3" fmla="*/ 0 w 7718020"/>
              <a:gd name="connsiteY3" fmla="*/ 617013 h 617024"/>
              <a:gd name="connsiteX4" fmla="*/ 5828709 w 7718020"/>
              <a:gd name="connsiteY4" fmla="*/ 11 h 617024"/>
              <a:gd name="connsiteX0" fmla="*/ 5903286 w 7718020"/>
              <a:gd name="connsiteY0" fmla="*/ 0 h 623407"/>
              <a:gd name="connsiteX1" fmla="*/ 7718020 w 7718020"/>
              <a:gd name="connsiteY1" fmla="*/ 6383 h 623407"/>
              <a:gd name="connsiteX2" fmla="*/ 7688862 w 7718020"/>
              <a:gd name="connsiteY2" fmla="*/ 623407 h 623407"/>
              <a:gd name="connsiteX3" fmla="*/ 0 w 7718020"/>
              <a:gd name="connsiteY3" fmla="*/ 623396 h 623407"/>
              <a:gd name="connsiteX4" fmla="*/ 5903286 w 7718020"/>
              <a:gd name="connsiteY4" fmla="*/ 0 h 623407"/>
              <a:gd name="connsiteX0" fmla="*/ 5903286 w 7718020"/>
              <a:gd name="connsiteY0" fmla="*/ 0 h 620210"/>
              <a:gd name="connsiteX1" fmla="*/ 7718020 w 7718020"/>
              <a:gd name="connsiteY1" fmla="*/ 3186 h 620210"/>
              <a:gd name="connsiteX2" fmla="*/ 7688862 w 7718020"/>
              <a:gd name="connsiteY2" fmla="*/ 620210 h 620210"/>
              <a:gd name="connsiteX3" fmla="*/ 0 w 7718020"/>
              <a:gd name="connsiteY3" fmla="*/ 620199 h 620210"/>
              <a:gd name="connsiteX4" fmla="*/ 5903286 w 7718020"/>
              <a:gd name="connsiteY4" fmla="*/ 0 h 620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8020" h="620210">
                <a:moveTo>
                  <a:pt x="5903286" y="0"/>
                </a:moveTo>
                <a:lnTo>
                  <a:pt x="7718020" y="3186"/>
                </a:lnTo>
                <a:cubicBezTo>
                  <a:pt x="7716615" y="207791"/>
                  <a:pt x="7690267" y="415605"/>
                  <a:pt x="7688862" y="620210"/>
                </a:cubicBezTo>
                <a:lnTo>
                  <a:pt x="0" y="620199"/>
                </a:lnTo>
                <a:lnTo>
                  <a:pt x="5903286"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54105720-E786-164F-AE36-9EBC2F8CA2D8}" type="slidenum">
              <a:rPr lang="en-US" smtClean="0">
                <a:solidFill>
                  <a:srgbClr val="FFFFFF"/>
                </a:solidFill>
              </a:rPr>
              <a:pPr/>
              <a:t>‹#›</a:t>
            </a:fld>
            <a:endParaRPr lang="en-US" dirty="0">
              <a:solidFill>
                <a:srgbClr val="FFFFFF"/>
              </a:solidFill>
            </a:endParaRPr>
          </a:p>
        </p:txBody>
      </p:sp>
      <p:sp>
        <p:nvSpPr>
          <p:cNvPr id="5" name="Picture Placeholder 9"/>
          <p:cNvSpPr>
            <a:spLocks noGrp="1"/>
          </p:cNvSpPr>
          <p:nvPr>
            <p:ph type="pic" sz="quarter" idx="14" hasCustomPrompt="1"/>
          </p:nvPr>
        </p:nvSpPr>
        <p:spPr>
          <a:xfrm>
            <a:off x="457200" y="1172313"/>
            <a:ext cx="2590800" cy="1365228"/>
          </a:xfrm>
        </p:spPr>
        <p:txBody>
          <a:bodyPr/>
          <a:lstStyle/>
          <a:p>
            <a:r>
              <a:rPr lang="en-US" dirty="0" smtClean="0"/>
              <a:t>PHOTO ONLY</a:t>
            </a:r>
            <a:endParaRPr lang="en-US" dirty="0"/>
          </a:p>
        </p:txBody>
      </p:sp>
      <p:sp>
        <p:nvSpPr>
          <p:cNvPr id="12" name="Picture Placeholder 9"/>
          <p:cNvSpPr>
            <a:spLocks noGrp="1"/>
          </p:cNvSpPr>
          <p:nvPr>
            <p:ph type="pic" sz="quarter" idx="26" hasCustomPrompt="1"/>
          </p:nvPr>
        </p:nvSpPr>
        <p:spPr>
          <a:xfrm>
            <a:off x="3279648" y="1157073"/>
            <a:ext cx="2587752" cy="1365228"/>
          </a:xfrm>
        </p:spPr>
        <p:txBody>
          <a:bodyPr/>
          <a:lstStyle>
            <a:lvl1pPr>
              <a:defRPr baseline="0"/>
            </a:lvl1pPr>
          </a:lstStyle>
          <a:p>
            <a:r>
              <a:rPr lang="en-US" dirty="0" smtClean="0"/>
              <a:t>PHOTO ONLY</a:t>
            </a:r>
            <a:endParaRPr lang="en-US" dirty="0"/>
          </a:p>
        </p:txBody>
      </p:sp>
      <p:sp>
        <p:nvSpPr>
          <p:cNvPr id="13" name="Picture Placeholder 9"/>
          <p:cNvSpPr>
            <a:spLocks noGrp="1"/>
          </p:cNvSpPr>
          <p:nvPr>
            <p:ph type="pic" sz="quarter" idx="27" hasCustomPrompt="1"/>
          </p:nvPr>
        </p:nvSpPr>
        <p:spPr>
          <a:xfrm>
            <a:off x="6099048" y="1157073"/>
            <a:ext cx="2587752" cy="1365228"/>
          </a:xfrm>
        </p:spPr>
        <p:txBody>
          <a:bodyPr/>
          <a:lstStyle/>
          <a:p>
            <a:r>
              <a:rPr lang="en-US" dirty="0" smtClean="0"/>
              <a:t>PHOTO ONLY</a:t>
            </a:r>
            <a:endParaRPr lang="en-US" dirty="0"/>
          </a:p>
        </p:txBody>
      </p:sp>
      <p:sp>
        <p:nvSpPr>
          <p:cNvPr id="19" name="Title 1"/>
          <p:cNvSpPr>
            <a:spLocks noGrp="1"/>
          </p:cNvSpPr>
          <p:nvPr>
            <p:ph type="title" hasCustomPrompt="1"/>
          </p:nvPr>
        </p:nvSpPr>
        <p:spPr>
          <a:xfrm>
            <a:off x="457200" y="381000"/>
            <a:ext cx="8229600" cy="609600"/>
          </a:xfrm>
        </p:spPr>
        <p:txBody>
          <a:bodyPr>
            <a:noAutofit/>
          </a:bodyPr>
          <a:lstStyle>
            <a:lvl1pPr>
              <a:lnSpc>
                <a:spcPct val="90000"/>
              </a:lnSpc>
              <a:defRPr sz="4000" b="1" i="0">
                <a:solidFill>
                  <a:srgbClr val="006EB7"/>
                </a:solidFill>
                <a:latin typeface="Arial" charset="0"/>
                <a:ea typeface="Arial" charset="0"/>
                <a:cs typeface="Arial" charset="0"/>
              </a:defRPr>
            </a:lvl1pPr>
          </a:lstStyle>
          <a:p>
            <a:r>
              <a:rPr lang="en-US" dirty="0" smtClean="0"/>
              <a:t>Click to edit Header style</a:t>
            </a:r>
            <a:endParaRPr lang="en-US" dirty="0"/>
          </a:p>
        </p:txBody>
      </p:sp>
      <p:sp>
        <p:nvSpPr>
          <p:cNvPr id="21" name="Text Placeholder 9"/>
          <p:cNvSpPr>
            <a:spLocks noGrp="1"/>
          </p:cNvSpPr>
          <p:nvPr>
            <p:ph type="body" sz="quarter" idx="28" hasCustomPrompt="1"/>
          </p:nvPr>
        </p:nvSpPr>
        <p:spPr>
          <a:xfrm>
            <a:off x="457200" y="2699360"/>
            <a:ext cx="2590800" cy="684213"/>
          </a:xfrm>
        </p:spPr>
        <p:txBody>
          <a:bodyPr>
            <a:normAutofit/>
          </a:bodyPr>
          <a:lstStyle>
            <a:lvl1pPr marL="0" indent="0">
              <a:buNone/>
              <a:defRPr sz="1800" b="1" baseline="0">
                <a:solidFill>
                  <a:srgbClr val="006EB7"/>
                </a:solidFill>
              </a:defRPr>
            </a:lvl1pPr>
          </a:lstStyle>
          <a:p>
            <a:pPr lvl="0"/>
            <a:r>
              <a:rPr lang="en-US" dirty="0" smtClean="0"/>
              <a:t>Title</a:t>
            </a:r>
          </a:p>
          <a:p>
            <a:pPr lvl="0"/>
            <a:r>
              <a:rPr lang="en-US" dirty="0" smtClean="0"/>
              <a:t>Click to edit</a:t>
            </a:r>
            <a:endParaRPr lang="en-US" dirty="0"/>
          </a:p>
        </p:txBody>
      </p:sp>
      <p:sp>
        <p:nvSpPr>
          <p:cNvPr id="22" name="Text Placeholder 9"/>
          <p:cNvSpPr>
            <a:spLocks noGrp="1"/>
          </p:cNvSpPr>
          <p:nvPr>
            <p:ph type="body" sz="quarter" idx="19" hasCustomPrompt="1"/>
          </p:nvPr>
        </p:nvSpPr>
        <p:spPr>
          <a:xfrm>
            <a:off x="6099048" y="2699360"/>
            <a:ext cx="2587752" cy="684213"/>
          </a:xfrm>
        </p:spPr>
        <p:txBody>
          <a:bodyPr>
            <a:normAutofit/>
          </a:bodyPr>
          <a:lstStyle>
            <a:lvl1pPr marL="0" indent="0">
              <a:buNone/>
              <a:defRPr sz="1800" b="1" baseline="0">
                <a:solidFill>
                  <a:srgbClr val="006EB7"/>
                </a:solidFill>
              </a:defRPr>
            </a:lvl1pPr>
          </a:lstStyle>
          <a:p>
            <a:pPr lvl="0"/>
            <a:r>
              <a:rPr lang="en-US" dirty="0" smtClean="0"/>
              <a:t>Title</a:t>
            </a:r>
          </a:p>
          <a:p>
            <a:pPr lvl="0"/>
            <a:r>
              <a:rPr lang="en-US" dirty="0" smtClean="0"/>
              <a:t>Click to edit</a:t>
            </a:r>
            <a:endParaRPr lang="en-US" dirty="0"/>
          </a:p>
        </p:txBody>
      </p:sp>
      <p:sp>
        <p:nvSpPr>
          <p:cNvPr id="23" name="Text Placeholder 9"/>
          <p:cNvSpPr>
            <a:spLocks noGrp="1"/>
          </p:cNvSpPr>
          <p:nvPr>
            <p:ph type="body" sz="quarter" idx="24" hasCustomPrompt="1"/>
          </p:nvPr>
        </p:nvSpPr>
        <p:spPr>
          <a:xfrm>
            <a:off x="3279648" y="2699360"/>
            <a:ext cx="2587752" cy="684213"/>
          </a:xfrm>
        </p:spPr>
        <p:txBody>
          <a:bodyPr>
            <a:normAutofit/>
          </a:bodyPr>
          <a:lstStyle>
            <a:lvl1pPr marL="0" indent="0">
              <a:buNone/>
              <a:defRPr sz="1800" b="1" baseline="0">
                <a:solidFill>
                  <a:srgbClr val="006EB7"/>
                </a:solidFill>
              </a:defRPr>
            </a:lvl1pPr>
          </a:lstStyle>
          <a:p>
            <a:pPr lvl="0"/>
            <a:r>
              <a:rPr lang="en-US" dirty="0" smtClean="0"/>
              <a:t>Title</a:t>
            </a:r>
          </a:p>
          <a:p>
            <a:pPr lvl="0"/>
            <a:r>
              <a:rPr lang="en-US" dirty="0" smtClean="0"/>
              <a:t>Click to edit</a:t>
            </a:r>
            <a:endParaRPr lang="en-US" dirty="0"/>
          </a:p>
        </p:txBody>
      </p:sp>
      <p:sp>
        <p:nvSpPr>
          <p:cNvPr id="24" name="Text Placeholder 9"/>
          <p:cNvSpPr>
            <a:spLocks noGrp="1"/>
          </p:cNvSpPr>
          <p:nvPr>
            <p:ph type="body" sz="quarter" idx="20" hasCustomPrompt="1"/>
          </p:nvPr>
        </p:nvSpPr>
        <p:spPr>
          <a:xfrm>
            <a:off x="457200" y="3557710"/>
            <a:ext cx="2590800" cy="2385890"/>
          </a:xfrm>
        </p:spPr>
        <p:txBody>
          <a:bodyPr>
            <a:normAutofit/>
          </a:bodyPr>
          <a:lstStyle>
            <a:lvl1pPr marL="0" indent="0">
              <a:buNone/>
              <a:defRPr sz="1600" baseline="0">
                <a:solidFill>
                  <a:srgbClr val="006EB7"/>
                </a:solidFill>
              </a:defRPr>
            </a:lvl1pPr>
          </a:lstStyle>
          <a:p>
            <a:pPr lvl="0"/>
            <a:r>
              <a:rPr lang="en-US" dirty="0" smtClean="0"/>
              <a:t>Body Click to edit</a:t>
            </a:r>
            <a:endParaRPr lang="en-US" dirty="0"/>
          </a:p>
        </p:txBody>
      </p:sp>
      <p:sp>
        <p:nvSpPr>
          <p:cNvPr id="25" name="Text Placeholder 9"/>
          <p:cNvSpPr>
            <a:spLocks noGrp="1"/>
          </p:cNvSpPr>
          <p:nvPr>
            <p:ph type="body" sz="quarter" idx="22" hasCustomPrompt="1"/>
          </p:nvPr>
        </p:nvSpPr>
        <p:spPr>
          <a:xfrm>
            <a:off x="6099048" y="3557710"/>
            <a:ext cx="2587752" cy="2385890"/>
          </a:xfrm>
        </p:spPr>
        <p:txBody>
          <a:bodyPr>
            <a:normAutofit/>
          </a:bodyPr>
          <a:lstStyle>
            <a:lvl1pPr marL="0" indent="0">
              <a:buNone/>
              <a:defRPr sz="1600" baseline="0">
                <a:solidFill>
                  <a:srgbClr val="006EB7"/>
                </a:solidFill>
              </a:defRPr>
            </a:lvl1pPr>
          </a:lstStyle>
          <a:p>
            <a:pPr lvl="0"/>
            <a:r>
              <a:rPr lang="en-US" dirty="0" smtClean="0"/>
              <a:t>Body Click to edit</a:t>
            </a:r>
            <a:endParaRPr lang="en-US" dirty="0"/>
          </a:p>
        </p:txBody>
      </p:sp>
      <p:sp>
        <p:nvSpPr>
          <p:cNvPr id="26" name="Text Placeholder 9"/>
          <p:cNvSpPr>
            <a:spLocks noGrp="1"/>
          </p:cNvSpPr>
          <p:nvPr>
            <p:ph type="body" sz="quarter" idx="25" hasCustomPrompt="1"/>
          </p:nvPr>
        </p:nvSpPr>
        <p:spPr>
          <a:xfrm>
            <a:off x="3279648" y="3557710"/>
            <a:ext cx="2587752" cy="2385890"/>
          </a:xfrm>
        </p:spPr>
        <p:txBody>
          <a:bodyPr>
            <a:normAutofit/>
          </a:bodyPr>
          <a:lstStyle>
            <a:lvl1pPr marL="0" indent="0">
              <a:buNone/>
              <a:defRPr sz="1600" baseline="0">
                <a:solidFill>
                  <a:srgbClr val="006EB7"/>
                </a:solidFill>
              </a:defRPr>
            </a:lvl1pPr>
          </a:lstStyle>
          <a:p>
            <a:pPr lvl="0"/>
            <a:r>
              <a:rPr lang="en-US" dirty="0" smtClean="0"/>
              <a:t>Body Click to edit</a:t>
            </a:r>
            <a:endParaRPr lang="en-US" dirty="0"/>
          </a:p>
        </p:txBody>
      </p:sp>
      <p:sp>
        <p:nvSpPr>
          <p:cNvPr id="27" name="Footer Placeholder 8"/>
          <p:cNvSpPr txBox="1">
            <a:spLocks/>
          </p:cNvSpPr>
          <p:nvPr userDrawn="1"/>
        </p:nvSpPr>
        <p:spPr>
          <a:xfrm>
            <a:off x="6238068" y="6356350"/>
            <a:ext cx="1781981"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buClrTx/>
              <a:buFontTx/>
              <a:buNone/>
            </a:pPr>
            <a:r>
              <a:rPr lang="en-US" dirty="0" smtClean="0">
                <a:solidFill>
                  <a:srgbClr val="FFFFFF"/>
                </a:solidFill>
              </a:rPr>
              <a:t>  Portland General Electric</a:t>
            </a:r>
            <a:endParaRPr lang="en-US" dirty="0">
              <a:solidFill>
                <a:srgbClr val="FFFFFF"/>
              </a:solidFill>
            </a:endParaRPr>
          </a:p>
        </p:txBody>
      </p:sp>
    </p:spTree>
    <p:extLst>
      <p:ext uri="{BB962C8B-B14F-4D97-AF65-F5344CB8AC3E}">
        <p14:creationId xmlns:p14="http://schemas.microsoft.com/office/powerpoint/2010/main" val="9169268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cons — Three Sections">
    <p:spTree>
      <p:nvGrpSpPr>
        <p:cNvPr id="1" name=""/>
        <p:cNvGrpSpPr/>
        <p:nvPr/>
      </p:nvGrpSpPr>
      <p:grpSpPr>
        <a:xfrm>
          <a:off x="0" y="0"/>
          <a:ext cx="0" cy="0"/>
          <a:chOff x="0" y="0"/>
          <a:chExt cx="0" cy="0"/>
        </a:xfrm>
      </p:grpSpPr>
      <p:sp>
        <p:nvSpPr>
          <p:cNvPr id="25" name="Text Placeholder 9"/>
          <p:cNvSpPr>
            <a:spLocks noGrp="1"/>
          </p:cNvSpPr>
          <p:nvPr>
            <p:ph type="body" sz="quarter" idx="31" hasCustomPrompt="1"/>
          </p:nvPr>
        </p:nvSpPr>
        <p:spPr>
          <a:xfrm>
            <a:off x="457200" y="2918798"/>
            <a:ext cx="2590800" cy="3024802"/>
          </a:xfrm>
        </p:spPr>
        <p:txBody>
          <a:bodyPr>
            <a:normAutofit/>
          </a:bodyPr>
          <a:lstStyle>
            <a:lvl1pPr marL="0" indent="0">
              <a:buNone/>
              <a:defRPr sz="1600" baseline="0">
                <a:solidFill>
                  <a:srgbClr val="006EB7"/>
                </a:solidFill>
              </a:defRPr>
            </a:lvl1pPr>
          </a:lstStyle>
          <a:p>
            <a:pPr lvl="0"/>
            <a:r>
              <a:rPr lang="en-US" dirty="0" smtClean="0"/>
              <a:t>Body Click to edit</a:t>
            </a:r>
            <a:endParaRPr lang="en-US" dirty="0"/>
          </a:p>
        </p:txBody>
      </p:sp>
      <p:sp>
        <p:nvSpPr>
          <p:cNvPr id="15" name="Rectangle 17"/>
          <p:cNvSpPr/>
          <p:nvPr userDrawn="1"/>
        </p:nvSpPr>
        <p:spPr>
          <a:xfrm rot="10800000">
            <a:off x="0" y="6248392"/>
            <a:ext cx="9144000"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006E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16" name="Rectangle 17"/>
          <p:cNvSpPr/>
          <p:nvPr userDrawn="1"/>
        </p:nvSpPr>
        <p:spPr>
          <a:xfrm rot="10800000">
            <a:off x="170008" y="6248394"/>
            <a:ext cx="2314327" cy="61598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8120455"/>
              <a:gd name="connsiteY0" fmla="*/ 6416 h 620232"/>
              <a:gd name="connsiteX1" fmla="*/ 18120455 w 18120455"/>
              <a:gd name="connsiteY1" fmla="*/ 0 h 620232"/>
              <a:gd name="connsiteX2" fmla="*/ 14873271 w 18120455"/>
              <a:gd name="connsiteY2" fmla="*/ 620232 h 620232"/>
              <a:gd name="connsiteX3" fmla="*/ 0 w 18120455"/>
              <a:gd name="connsiteY3" fmla="*/ 620221 h 620232"/>
              <a:gd name="connsiteX4" fmla="*/ 5729271 w 18120455"/>
              <a:gd name="connsiteY4" fmla="*/ 6416 h 62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455" h="620232">
                <a:moveTo>
                  <a:pt x="5729271" y="6416"/>
                </a:moveTo>
                <a:lnTo>
                  <a:pt x="18120455" y="0"/>
                </a:lnTo>
                <a:cubicBezTo>
                  <a:pt x="18119050" y="204605"/>
                  <a:pt x="14874676" y="415627"/>
                  <a:pt x="14873271" y="620232"/>
                </a:cubicBezTo>
                <a:lnTo>
                  <a:pt x="0" y="620221"/>
                </a:lnTo>
                <a:lnTo>
                  <a:pt x="5729271" y="6416"/>
                </a:lnTo>
                <a:close/>
              </a:path>
            </a:pathLst>
          </a:cu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17" name="Rectangle 17"/>
          <p:cNvSpPr/>
          <p:nvPr userDrawn="1"/>
        </p:nvSpPr>
        <p:spPr>
          <a:xfrm rot="10800000">
            <a:off x="0" y="6248388"/>
            <a:ext cx="985738" cy="615962"/>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4877485"/>
              <a:gd name="connsiteY0" fmla="*/ 0 h 613816"/>
              <a:gd name="connsiteX1" fmla="*/ 14877485 w 14877485"/>
              <a:gd name="connsiteY1" fmla="*/ 0 h 613816"/>
              <a:gd name="connsiteX2" fmla="*/ 7688862 w 14877485"/>
              <a:gd name="connsiteY2" fmla="*/ 613816 h 613816"/>
              <a:gd name="connsiteX3" fmla="*/ 0 w 14877485"/>
              <a:gd name="connsiteY3" fmla="*/ 613805 h 613816"/>
              <a:gd name="connsiteX4" fmla="*/ 5729271 w 14877485"/>
              <a:gd name="connsiteY4" fmla="*/ 0 h 613816"/>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828709 w 7718020"/>
              <a:gd name="connsiteY0" fmla="*/ 11 h 617024"/>
              <a:gd name="connsiteX1" fmla="*/ 7718020 w 7718020"/>
              <a:gd name="connsiteY1" fmla="*/ 0 h 617024"/>
              <a:gd name="connsiteX2" fmla="*/ 7688862 w 7718020"/>
              <a:gd name="connsiteY2" fmla="*/ 617024 h 617024"/>
              <a:gd name="connsiteX3" fmla="*/ 0 w 7718020"/>
              <a:gd name="connsiteY3" fmla="*/ 617013 h 617024"/>
              <a:gd name="connsiteX4" fmla="*/ 5828709 w 7718020"/>
              <a:gd name="connsiteY4" fmla="*/ 11 h 617024"/>
              <a:gd name="connsiteX0" fmla="*/ 5903286 w 7718020"/>
              <a:gd name="connsiteY0" fmla="*/ 0 h 623407"/>
              <a:gd name="connsiteX1" fmla="*/ 7718020 w 7718020"/>
              <a:gd name="connsiteY1" fmla="*/ 6383 h 623407"/>
              <a:gd name="connsiteX2" fmla="*/ 7688862 w 7718020"/>
              <a:gd name="connsiteY2" fmla="*/ 623407 h 623407"/>
              <a:gd name="connsiteX3" fmla="*/ 0 w 7718020"/>
              <a:gd name="connsiteY3" fmla="*/ 623396 h 623407"/>
              <a:gd name="connsiteX4" fmla="*/ 5903286 w 7718020"/>
              <a:gd name="connsiteY4" fmla="*/ 0 h 623407"/>
              <a:gd name="connsiteX0" fmla="*/ 5903286 w 7718020"/>
              <a:gd name="connsiteY0" fmla="*/ 0 h 620210"/>
              <a:gd name="connsiteX1" fmla="*/ 7718020 w 7718020"/>
              <a:gd name="connsiteY1" fmla="*/ 3186 h 620210"/>
              <a:gd name="connsiteX2" fmla="*/ 7688862 w 7718020"/>
              <a:gd name="connsiteY2" fmla="*/ 620210 h 620210"/>
              <a:gd name="connsiteX3" fmla="*/ 0 w 7718020"/>
              <a:gd name="connsiteY3" fmla="*/ 620199 h 620210"/>
              <a:gd name="connsiteX4" fmla="*/ 5903286 w 7718020"/>
              <a:gd name="connsiteY4" fmla="*/ 0 h 620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8020" h="620210">
                <a:moveTo>
                  <a:pt x="5903286" y="0"/>
                </a:moveTo>
                <a:lnTo>
                  <a:pt x="7718020" y="3186"/>
                </a:lnTo>
                <a:cubicBezTo>
                  <a:pt x="7716615" y="207791"/>
                  <a:pt x="7690267" y="415605"/>
                  <a:pt x="7688862" y="620210"/>
                </a:cubicBezTo>
                <a:lnTo>
                  <a:pt x="0" y="620199"/>
                </a:lnTo>
                <a:lnTo>
                  <a:pt x="5903286"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28" name="Picture Placeholder 27"/>
          <p:cNvSpPr>
            <a:spLocks noGrp="1"/>
          </p:cNvSpPr>
          <p:nvPr>
            <p:ph type="pic" sz="quarter" idx="26" hasCustomPrompt="1"/>
          </p:nvPr>
        </p:nvSpPr>
        <p:spPr>
          <a:xfrm>
            <a:off x="1073789" y="533400"/>
            <a:ext cx="1371600" cy="1371600"/>
          </a:xfrm>
        </p:spPr>
        <p:txBody>
          <a:bodyPr/>
          <a:lstStyle/>
          <a:p>
            <a:r>
              <a:rPr lang="en-US" dirty="0" smtClean="0"/>
              <a:t>ICON ONLY</a:t>
            </a:r>
            <a:endParaRPr lang="en-US" dirty="0"/>
          </a:p>
        </p:txBody>
      </p:sp>
      <p:sp>
        <p:nvSpPr>
          <p:cNvPr id="29" name="Picture Placeholder 27"/>
          <p:cNvSpPr>
            <a:spLocks noGrp="1"/>
          </p:cNvSpPr>
          <p:nvPr>
            <p:ph type="pic" sz="quarter" idx="27" hasCustomPrompt="1"/>
          </p:nvPr>
        </p:nvSpPr>
        <p:spPr>
          <a:xfrm>
            <a:off x="3924300" y="533400"/>
            <a:ext cx="1371600" cy="1371600"/>
          </a:xfrm>
        </p:spPr>
        <p:txBody>
          <a:bodyPr/>
          <a:lstStyle/>
          <a:p>
            <a:r>
              <a:rPr lang="en-US" dirty="0" smtClean="0"/>
              <a:t>ICON ONLY</a:t>
            </a:r>
            <a:endParaRPr lang="en-US" dirty="0"/>
          </a:p>
        </p:txBody>
      </p:sp>
      <p:sp>
        <p:nvSpPr>
          <p:cNvPr id="30" name="Picture Placeholder 27"/>
          <p:cNvSpPr>
            <a:spLocks noGrp="1"/>
          </p:cNvSpPr>
          <p:nvPr>
            <p:ph type="pic" sz="quarter" idx="28" hasCustomPrompt="1"/>
          </p:nvPr>
        </p:nvSpPr>
        <p:spPr>
          <a:xfrm>
            <a:off x="6743700" y="511789"/>
            <a:ext cx="1371600" cy="1371600"/>
          </a:xfrm>
        </p:spPr>
        <p:txBody>
          <a:bodyPr/>
          <a:lstStyle/>
          <a:p>
            <a:r>
              <a:rPr lang="en-US" dirty="0" smtClean="0"/>
              <a:t>ICON ONLY</a:t>
            </a:r>
            <a:endParaRPr lang="en-US" dirty="0"/>
          </a:p>
        </p:txBody>
      </p:sp>
      <p:sp>
        <p:nvSpPr>
          <p:cNvPr id="44" name="Slide Number Placeholder 43"/>
          <p:cNvSpPr>
            <a:spLocks noGrp="1"/>
          </p:cNvSpPr>
          <p:nvPr>
            <p:ph type="sldNum" sz="quarter" idx="30"/>
          </p:nvPr>
        </p:nvSpPr>
        <p:spPr/>
        <p:txBody>
          <a:bodyPr/>
          <a:lstStyle>
            <a:lvl1pPr>
              <a:defRPr>
                <a:solidFill>
                  <a:schemeClr val="bg1"/>
                </a:solidFill>
              </a:defRPr>
            </a:lvl1pPr>
          </a:lstStyle>
          <a:p>
            <a:fld id="{54105720-E786-164F-AE36-9EBC2F8CA2D8}" type="slidenum">
              <a:rPr lang="en-US" smtClean="0">
                <a:solidFill>
                  <a:srgbClr val="FFFFFF"/>
                </a:solidFill>
              </a:rPr>
              <a:pPr/>
              <a:t>‹#›</a:t>
            </a:fld>
            <a:endParaRPr lang="en-US" dirty="0">
              <a:solidFill>
                <a:srgbClr val="FFFFFF"/>
              </a:solidFill>
            </a:endParaRPr>
          </a:p>
        </p:txBody>
      </p:sp>
      <p:sp>
        <p:nvSpPr>
          <p:cNvPr id="45" name="Text Placeholder 9"/>
          <p:cNvSpPr>
            <a:spLocks noGrp="1"/>
          </p:cNvSpPr>
          <p:nvPr>
            <p:ph type="body" sz="quarter" idx="11" hasCustomPrompt="1"/>
          </p:nvPr>
        </p:nvSpPr>
        <p:spPr>
          <a:xfrm>
            <a:off x="457200" y="2058987"/>
            <a:ext cx="2590800" cy="684213"/>
          </a:xfrm>
        </p:spPr>
        <p:txBody>
          <a:bodyPr>
            <a:normAutofit/>
          </a:bodyPr>
          <a:lstStyle>
            <a:lvl1pPr marL="0" indent="0">
              <a:buNone/>
              <a:defRPr sz="1800" b="1" baseline="0">
                <a:solidFill>
                  <a:srgbClr val="006EB7"/>
                </a:solidFill>
              </a:defRPr>
            </a:lvl1pPr>
          </a:lstStyle>
          <a:p>
            <a:pPr lvl="0"/>
            <a:r>
              <a:rPr lang="en-US" dirty="0" smtClean="0"/>
              <a:t>Title</a:t>
            </a:r>
          </a:p>
          <a:p>
            <a:pPr lvl="0"/>
            <a:r>
              <a:rPr lang="en-US" dirty="0" smtClean="0"/>
              <a:t>Click to edit</a:t>
            </a:r>
            <a:endParaRPr lang="en-US" dirty="0"/>
          </a:p>
        </p:txBody>
      </p:sp>
      <p:sp>
        <p:nvSpPr>
          <p:cNvPr id="46" name="Text Placeholder 9"/>
          <p:cNvSpPr>
            <a:spLocks noGrp="1"/>
          </p:cNvSpPr>
          <p:nvPr>
            <p:ph type="body" sz="quarter" idx="19" hasCustomPrompt="1"/>
          </p:nvPr>
        </p:nvSpPr>
        <p:spPr>
          <a:xfrm>
            <a:off x="6099048" y="2058987"/>
            <a:ext cx="2587752" cy="684213"/>
          </a:xfrm>
        </p:spPr>
        <p:txBody>
          <a:bodyPr>
            <a:normAutofit/>
          </a:bodyPr>
          <a:lstStyle>
            <a:lvl1pPr marL="0" indent="0">
              <a:buNone/>
              <a:defRPr sz="1800" b="1" baseline="0">
                <a:solidFill>
                  <a:srgbClr val="006EB7"/>
                </a:solidFill>
              </a:defRPr>
            </a:lvl1pPr>
          </a:lstStyle>
          <a:p>
            <a:pPr lvl="0"/>
            <a:r>
              <a:rPr lang="en-US" dirty="0" smtClean="0"/>
              <a:t>Title</a:t>
            </a:r>
          </a:p>
          <a:p>
            <a:pPr lvl="0"/>
            <a:r>
              <a:rPr lang="en-US" dirty="0" smtClean="0"/>
              <a:t>Click to edit</a:t>
            </a:r>
            <a:endParaRPr lang="en-US" dirty="0"/>
          </a:p>
        </p:txBody>
      </p:sp>
      <p:sp>
        <p:nvSpPr>
          <p:cNvPr id="49" name="Text Placeholder 9"/>
          <p:cNvSpPr>
            <a:spLocks noGrp="1"/>
          </p:cNvSpPr>
          <p:nvPr>
            <p:ph type="body" sz="quarter" idx="24" hasCustomPrompt="1"/>
          </p:nvPr>
        </p:nvSpPr>
        <p:spPr>
          <a:xfrm>
            <a:off x="3279648" y="2058987"/>
            <a:ext cx="2587752" cy="684213"/>
          </a:xfrm>
        </p:spPr>
        <p:txBody>
          <a:bodyPr>
            <a:normAutofit/>
          </a:bodyPr>
          <a:lstStyle>
            <a:lvl1pPr marL="0" indent="0">
              <a:buNone/>
              <a:defRPr sz="1800" b="1" baseline="0">
                <a:solidFill>
                  <a:srgbClr val="006EB7"/>
                </a:solidFill>
              </a:defRPr>
            </a:lvl1pPr>
          </a:lstStyle>
          <a:p>
            <a:pPr lvl="0"/>
            <a:r>
              <a:rPr lang="en-US" dirty="0" smtClean="0"/>
              <a:t>Title</a:t>
            </a:r>
          </a:p>
          <a:p>
            <a:pPr lvl="0"/>
            <a:r>
              <a:rPr lang="en-US" dirty="0" smtClean="0"/>
              <a:t>Click to edit</a:t>
            </a:r>
            <a:endParaRPr lang="en-US" dirty="0"/>
          </a:p>
        </p:txBody>
      </p:sp>
      <p:sp>
        <p:nvSpPr>
          <p:cNvPr id="26" name="Text Placeholder 9"/>
          <p:cNvSpPr>
            <a:spLocks noGrp="1"/>
          </p:cNvSpPr>
          <p:nvPr>
            <p:ph type="body" sz="quarter" idx="32" hasCustomPrompt="1"/>
          </p:nvPr>
        </p:nvSpPr>
        <p:spPr>
          <a:xfrm>
            <a:off x="6099048" y="2918798"/>
            <a:ext cx="2587752" cy="3024802"/>
          </a:xfrm>
        </p:spPr>
        <p:txBody>
          <a:bodyPr>
            <a:normAutofit/>
          </a:bodyPr>
          <a:lstStyle>
            <a:lvl1pPr marL="0" indent="0">
              <a:buNone/>
              <a:defRPr sz="1600" baseline="0">
                <a:solidFill>
                  <a:srgbClr val="006EB7"/>
                </a:solidFill>
              </a:defRPr>
            </a:lvl1pPr>
          </a:lstStyle>
          <a:p>
            <a:pPr lvl="0"/>
            <a:r>
              <a:rPr lang="en-US" dirty="0" smtClean="0"/>
              <a:t>Body Click to edit</a:t>
            </a:r>
            <a:endParaRPr lang="en-US" dirty="0"/>
          </a:p>
        </p:txBody>
      </p:sp>
      <p:sp>
        <p:nvSpPr>
          <p:cNvPr id="27" name="Text Placeholder 9"/>
          <p:cNvSpPr>
            <a:spLocks noGrp="1"/>
          </p:cNvSpPr>
          <p:nvPr>
            <p:ph type="body" sz="quarter" idx="33" hasCustomPrompt="1"/>
          </p:nvPr>
        </p:nvSpPr>
        <p:spPr>
          <a:xfrm>
            <a:off x="3279648" y="2918798"/>
            <a:ext cx="2587752" cy="3024802"/>
          </a:xfrm>
        </p:spPr>
        <p:txBody>
          <a:bodyPr>
            <a:normAutofit/>
          </a:bodyPr>
          <a:lstStyle>
            <a:lvl1pPr marL="0" indent="0">
              <a:buNone/>
              <a:defRPr sz="1600" baseline="0">
                <a:solidFill>
                  <a:srgbClr val="006EB7"/>
                </a:solidFill>
              </a:defRPr>
            </a:lvl1pPr>
          </a:lstStyle>
          <a:p>
            <a:pPr lvl="0"/>
            <a:r>
              <a:rPr lang="en-US" dirty="0" smtClean="0"/>
              <a:t>Body Click to edit</a:t>
            </a:r>
            <a:endParaRPr lang="en-US" dirty="0"/>
          </a:p>
        </p:txBody>
      </p:sp>
      <p:sp>
        <p:nvSpPr>
          <p:cNvPr id="19" name="Footer Placeholder 8"/>
          <p:cNvSpPr txBox="1">
            <a:spLocks/>
          </p:cNvSpPr>
          <p:nvPr userDrawn="1"/>
        </p:nvSpPr>
        <p:spPr>
          <a:xfrm>
            <a:off x="6238068" y="6356350"/>
            <a:ext cx="1781981"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buClrTx/>
              <a:buFontTx/>
              <a:buNone/>
            </a:pPr>
            <a:r>
              <a:rPr lang="en-US" dirty="0" smtClean="0">
                <a:solidFill>
                  <a:srgbClr val="FFFFFF"/>
                </a:solidFill>
              </a:rPr>
              <a:t>   Portland General Electric</a:t>
            </a:r>
            <a:endParaRPr lang="en-US" dirty="0">
              <a:solidFill>
                <a:srgbClr val="FFFFFF"/>
              </a:solidFill>
            </a:endParaRPr>
          </a:p>
        </p:txBody>
      </p:sp>
    </p:spTree>
    <p:extLst>
      <p:ext uri="{BB962C8B-B14F-4D97-AF65-F5344CB8AC3E}">
        <p14:creationId xmlns:p14="http://schemas.microsoft.com/office/powerpoint/2010/main" val="1043090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cons — Three Sections with Title">
    <p:spTree>
      <p:nvGrpSpPr>
        <p:cNvPr id="1" name=""/>
        <p:cNvGrpSpPr/>
        <p:nvPr/>
      </p:nvGrpSpPr>
      <p:grpSpPr>
        <a:xfrm>
          <a:off x="0" y="0"/>
          <a:ext cx="0" cy="0"/>
          <a:chOff x="0" y="0"/>
          <a:chExt cx="0" cy="0"/>
        </a:xfrm>
      </p:grpSpPr>
      <p:sp>
        <p:nvSpPr>
          <p:cNvPr id="5" name="Rectangle 17"/>
          <p:cNvSpPr/>
          <p:nvPr userDrawn="1"/>
        </p:nvSpPr>
        <p:spPr>
          <a:xfrm rot="10800000">
            <a:off x="0" y="6248392"/>
            <a:ext cx="9144000"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006E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6" name="Rectangle 17"/>
          <p:cNvSpPr/>
          <p:nvPr userDrawn="1"/>
        </p:nvSpPr>
        <p:spPr>
          <a:xfrm rot="10800000">
            <a:off x="170008" y="6248394"/>
            <a:ext cx="2314327" cy="61598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8120455"/>
              <a:gd name="connsiteY0" fmla="*/ 6416 h 620232"/>
              <a:gd name="connsiteX1" fmla="*/ 18120455 w 18120455"/>
              <a:gd name="connsiteY1" fmla="*/ 0 h 620232"/>
              <a:gd name="connsiteX2" fmla="*/ 14873271 w 18120455"/>
              <a:gd name="connsiteY2" fmla="*/ 620232 h 620232"/>
              <a:gd name="connsiteX3" fmla="*/ 0 w 18120455"/>
              <a:gd name="connsiteY3" fmla="*/ 620221 h 620232"/>
              <a:gd name="connsiteX4" fmla="*/ 5729271 w 18120455"/>
              <a:gd name="connsiteY4" fmla="*/ 6416 h 62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455" h="620232">
                <a:moveTo>
                  <a:pt x="5729271" y="6416"/>
                </a:moveTo>
                <a:lnTo>
                  <a:pt x="18120455" y="0"/>
                </a:lnTo>
                <a:cubicBezTo>
                  <a:pt x="18119050" y="204605"/>
                  <a:pt x="14874676" y="415627"/>
                  <a:pt x="14873271" y="620232"/>
                </a:cubicBezTo>
                <a:lnTo>
                  <a:pt x="0" y="620221"/>
                </a:lnTo>
                <a:lnTo>
                  <a:pt x="5729271" y="6416"/>
                </a:lnTo>
                <a:close/>
              </a:path>
            </a:pathLst>
          </a:cu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7" name="Rectangle 17"/>
          <p:cNvSpPr/>
          <p:nvPr userDrawn="1"/>
        </p:nvSpPr>
        <p:spPr>
          <a:xfrm rot="10800000">
            <a:off x="0" y="6248416"/>
            <a:ext cx="985738" cy="615962"/>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4877485"/>
              <a:gd name="connsiteY0" fmla="*/ 0 h 613816"/>
              <a:gd name="connsiteX1" fmla="*/ 14877485 w 14877485"/>
              <a:gd name="connsiteY1" fmla="*/ 0 h 613816"/>
              <a:gd name="connsiteX2" fmla="*/ 7688862 w 14877485"/>
              <a:gd name="connsiteY2" fmla="*/ 613816 h 613816"/>
              <a:gd name="connsiteX3" fmla="*/ 0 w 14877485"/>
              <a:gd name="connsiteY3" fmla="*/ 613805 h 613816"/>
              <a:gd name="connsiteX4" fmla="*/ 5729271 w 14877485"/>
              <a:gd name="connsiteY4" fmla="*/ 0 h 613816"/>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828709 w 7718020"/>
              <a:gd name="connsiteY0" fmla="*/ 11 h 617024"/>
              <a:gd name="connsiteX1" fmla="*/ 7718020 w 7718020"/>
              <a:gd name="connsiteY1" fmla="*/ 0 h 617024"/>
              <a:gd name="connsiteX2" fmla="*/ 7688862 w 7718020"/>
              <a:gd name="connsiteY2" fmla="*/ 617024 h 617024"/>
              <a:gd name="connsiteX3" fmla="*/ 0 w 7718020"/>
              <a:gd name="connsiteY3" fmla="*/ 617013 h 617024"/>
              <a:gd name="connsiteX4" fmla="*/ 5828709 w 7718020"/>
              <a:gd name="connsiteY4" fmla="*/ 11 h 617024"/>
              <a:gd name="connsiteX0" fmla="*/ 5903286 w 7718020"/>
              <a:gd name="connsiteY0" fmla="*/ 0 h 623407"/>
              <a:gd name="connsiteX1" fmla="*/ 7718020 w 7718020"/>
              <a:gd name="connsiteY1" fmla="*/ 6383 h 623407"/>
              <a:gd name="connsiteX2" fmla="*/ 7688862 w 7718020"/>
              <a:gd name="connsiteY2" fmla="*/ 623407 h 623407"/>
              <a:gd name="connsiteX3" fmla="*/ 0 w 7718020"/>
              <a:gd name="connsiteY3" fmla="*/ 623396 h 623407"/>
              <a:gd name="connsiteX4" fmla="*/ 5903286 w 7718020"/>
              <a:gd name="connsiteY4" fmla="*/ 0 h 623407"/>
              <a:gd name="connsiteX0" fmla="*/ 5903286 w 7718020"/>
              <a:gd name="connsiteY0" fmla="*/ 0 h 620210"/>
              <a:gd name="connsiteX1" fmla="*/ 7718020 w 7718020"/>
              <a:gd name="connsiteY1" fmla="*/ 3186 h 620210"/>
              <a:gd name="connsiteX2" fmla="*/ 7688862 w 7718020"/>
              <a:gd name="connsiteY2" fmla="*/ 620210 h 620210"/>
              <a:gd name="connsiteX3" fmla="*/ 0 w 7718020"/>
              <a:gd name="connsiteY3" fmla="*/ 620199 h 620210"/>
              <a:gd name="connsiteX4" fmla="*/ 5903286 w 7718020"/>
              <a:gd name="connsiteY4" fmla="*/ 0 h 620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8020" h="620210">
                <a:moveTo>
                  <a:pt x="5903286" y="0"/>
                </a:moveTo>
                <a:lnTo>
                  <a:pt x="7718020" y="3186"/>
                </a:lnTo>
                <a:cubicBezTo>
                  <a:pt x="7716615" y="207791"/>
                  <a:pt x="7690267" y="415605"/>
                  <a:pt x="7688862" y="620210"/>
                </a:cubicBezTo>
                <a:lnTo>
                  <a:pt x="0" y="620199"/>
                </a:lnTo>
                <a:lnTo>
                  <a:pt x="5903286"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9" name="Picture Placeholder 27"/>
          <p:cNvSpPr>
            <a:spLocks noGrp="1"/>
          </p:cNvSpPr>
          <p:nvPr>
            <p:ph type="pic" sz="quarter" idx="26" hasCustomPrompt="1"/>
          </p:nvPr>
        </p:nvSpPr>
        <p:spPr>
          <a:xfrm>
            <a:off x="1104900" y="1173773"/>
            <a:ext cx="1371600" cy="1371600"/>
          </a:xfrm>
        </p:spPr>
        <p:txBody>
          <a:bodyPr/>
          <a:lstStyle/>
          <a:p>
            <a:r>
              <a:rPr lang="en-US" dirty="0" smtClean="0"/>
              <a:t>ICON ONLY</a:t>
            </a:r>
            <a:endParaRPr lang="en-US" dirty="0"/>
          </a:p>
        </p:txBody>
      </p:sp>
      <p:sp>
        <p:nvSpPr>
          <p:cNvPr id="10" name="Picture Placeholder 27"/>
          <p:cNvSpPr>
            <a:spLocks noGrp="1"/>
          </p:cNvSpPr>
          <p:nvPr>
            <p:ph type="pic" sz="quarter" idx="27" hasCustomPrompt="1"/>
          </p:nvPr>
        </p:nvSpPr>
        <p:spPr>
          <a:xfrm>
            <a:off x="3886200" y="1184396"/>
            <a:ext cx="1371600" cy="1371600"/>
          </a:xfrm>
        </p:spPr>
        <p:txBody>
          <a:bodyPr/>
          <a:lstStyle/>
          <a:p>
            <a:r>
              <a:rPr lang="en-US" dirty="0" smtClean="0"/>
              <a:t>ICON ONLY</a:t>
            </a:r>
            <a:endParaRPr lang="en-US" dirty="0"/>
          </a:p>
        </p:txBody>
      </p:sp>
      <p:sp>
        <p:nvSpPr>
          <p:cNvPr id="11" name="Picture Placeholder 27"/>
          <p:cNvSpPr>
            <a:spLocks noGrp="1"/>
          </p:cNvSpPr>
          <p:nvPr>
            <p:ph type="pic" sz="quarter" idx="28" hasCustomPrompt="1"/>
          </p:nvPr>
        </p:nvSpPr>
        <p:spPr>
          <a:xfrm>
            <a:off x="6743700" y="1173773"/>
            <a:ext cx="1371600" cy="1371600"/>
          </a:xfrm>
        </p:spPr>
        <p:txBody>
          <a:bodyPr/>
          <a:lstStyle/>
          <a:p>
            <a:r>
              <a:rPr lang="en-US" dirty="0" smtClean="0"/>
              <a:t>ICON ONLY</a:t>
            </a:r>
            <a:endParaRPr lang="en-US" dirty="0"/>
          </a:p>
        </p:txBody>
      </p:sp>
      <p:sp>
        <p:nvSpPr>
          <p:cNvPr id="13" name="Slide Number Placeholder 43"/>
          <p:cNvSpPr>
            <a:spLocks noGrp="1"/>
          </p:cNvSpPr>
          <p:nvPr>
            <p:ph type="sldNum" sz="quarter" idx="30"/>
          </p:nvPr>
        </p:nvSpPr>
        <p:spPr>
          <a:xfrm>
            <a:off x="8248650" y="6356350"/>
            <a:ext cx="438150" cy="365125"/>
          </a:xfrm>
        </p:spPr>
        <p:txBody>
          <a:bodyPr/>
          <a:lstStyle>
            <a:lvl1pPr>
              <a:defRPr>
                <a:solidFill>
                  <a:schemeClr val="bg1"/>
                </a:solidFill>
              </a:defRPr>
            </a:lvl1pPr>
          </a:lstStyle>
          <a:p>
            <a:fld id="{54105720-E786-164F-AE36-9EBC2F8CA2D8}" type="slidenum">
              <a:rPr lang="en-US" smtClean="0">
                <a:solidFill>
                  <a:srgbClr val="FFFFFF"/>
                </a:solidFill>
              </a:rPr>
              <a:pPr/>
              <a:t>‹#›</a:t>
            </a:fld>
            <a:endParaRPr lang="en-US" dirty="0">
              <a:solidFill>
                <a:srgbClr val="FFFFFF"/>
              </a:solidFill>
            </a:endParaRPr>
          </a:p>
        </p:txBody>
      </p:sp>
      <p:sp>
        <p:nvSpPr>
          <p:cNvPr id="14" name="Text Placeholder 9"/>
          <p:cNvSpPr>
            <a:spLocks noGrp="1"/>
          </p:cNvSpPr>
          <p:nvPr>
            <p:ph type="body" sz="quarter" idx="11" hasCustomPrompt="1"/>
          </p:nvPr>
        </p:nvSpPr>
        <p:spPr>
          <a:xfrm>
            <a:off x="457200" y="2699360"/>
            <a:ext cx="2590800" cy="684213"/>
          </a:xfrm>
        </p:spPr>
        <p:txBody>
          <a:bodyPr>
            <a:normAutofit/>
          </a:bodyPr>
          <a:lstStyle>
            <a:lvl1pPr marL="0" indent="0">
              <a:buNone/>
              <a:defRPr sz="1800" b="1" baseline="0">
                <a:solidFill>
                  <a:srgbClr val="006EB7"/>
                </a:solidFill>
              </a:defRPr>
            </a:lvl1pPr>
          </a:lstStyle>
          <a:p>
            <a:pPr lvl="0"/>
            <a:r>
              <a:rPr lang="en-US" dirty="0" smtClean="0"/>
              <a:t>Title</a:t>
            </a:r>
          </a:p>
          <a:p>
            <a:pPr lvl="0"/>
            <a:r>
              <a:rPr lang="en-US" dirty="0" smtClean="0"/>
              <a:t>Click to edit</a:t>
            </a:r>
            <a:endParaRPr lang="en-US" dirty="0"/>
          </a:p>
        </p:txBody>
      </p:sp>
      <p:sp>
        <p:nvSpPr>
          <p:cNvPr id="15" name="Text Placeholder 9"/>
          <p:cNvSpPr>
            <a:spLocks noGrp="1"/>
          </p:cNvSpPr>
          <p:nvPr>
            <p:ph type="body" sz="quarter" idx="19" hasCustomPrompt="1"/>
          </p:nvPr>
        </p:nvSpPr>
        <p:spPr>
          <a:xfrm>
            <a:off x="6099048" y="2699360"/>
            <a:ext cx="2587752" cy="684213"/>
          </a:xfrm>
        </p:spPr>
        <p:txBody>
          <a:bodyPr>
            <a:normAutofit/>
          </a:bodyPr>
          <a:lstStyle>
            <a:lvl1pPr marL="0" indent="0">
              <a:buNone/>
              <a:defRPr sz="1800" b="1" baseline="0">
                <a:solidFill>
                  <a:srgbClr val="006EB7"/>
                </a:solidFill>
              </a:defRPr>
            </a:lvl1pPr>
          </a:lstStyle>
          <a:p>
            <a:pPr lvl="0"/>
            <a:r>
              <a:rPr lang="en-US" dirty="0" smtClean="0"/>
              <a:t>Title</a:t>
            </a:r>
          </a:p>
          <a:p>
            <a:pPr lvl="0"/>
            <a:r>
              <a:rPr lang="en-US" dirty="0" smtClean="0"/>
              <a:t>Click to edit</a:t>
            </a:r>
            <a:endParaRPr lang="en-US" dirty="0"/>
          </a:p>
        </p:txBody>
      </p:sp>
      <p:sp>
        <p:nvSpPr>
          <p:cNvPr id="18" name="Text Placeholder 9"/>
          <p:cNvSpPr>
            <a:spLocks noGrp="1"/>
          </p:cNvSpPr>
          <p:nvPr>
            <p:ph type="body" sz="quarter" idx="24" hasCustomPrompt="1"/>
          </p:nvPr>
        </p:nvSpPr>
        <p:spPr>
          <a:xfrm>
            <a:off x="3279648" y="2699360"/>
            <a:ext cx="2587752" cy="684213"/>
          </a:xfrm>
        </p:spPr>
        <p:txBody>
          <a:bodyPr>
            <a:normAutofit/>
          </a:bodyPr>
          <a:lstStyle>
            <a:lvl1pPr marL="0" indent="0">
              <a:buNone/>
              <a:defRPr sz="1800" b="1" baseline="0">
                <a:solidFill>
                  <a:srgbClr val="006EB7"/>
                </a:solidFill>
              </a:defRPr>
            </a:lvl1pPr>
          </a:lstStyle>
          <a:p>
            <a:pPr lvl="0"/>
            <a:r>
              <a:rPr lang="en-US" dirty="0" smtClean="0"/>
              <a:t>Title</a:t>
            </a:r>
          </a:p>
          <a:p>
            <a:pPr lvl="0"/>
            <a:r>
              <a:rPr lang="en-US" dirty="0" smtClean="0"/>
              <a:t>Click to edit</a:t>
            </a:r>
            <a:endParaRPr lang="en-US" dirty="0"/>
          </a:p>
        </p:txBody>
      </p:sp>
      <p:sp>
        <p:nvSpPr>
          <p:cNvPr id="21" name="Title 1"/>
          <p:cNvSpPr>
            <a:spLocks noGrp="1"/>
          </p:cNvSpPr>
          <p:nvPr>
            <p:ph type="title" hasCustomPrompt="1"/>
          </p:nvPr>
        </p:nvSpPr>
        <p:spPr>
          <a:xfrm>
            <a:off x="457200" y="381000"/>
            <a:ext cx="8229600" cy="609600"/>
          </a:xfrm>
        </p:spPr>
        <p:txBody>
          <a:bodyPr>
            <a:noAutofit/>
          </a:bodyPr>
          <a:lstStyle>
            <a:lvl1pPr>
              <a:lnSpc>
                <a:spcPct val="90000"/>
              </a:lnSpc>
              <a:defRPr sz="4000" b="1" i="0">
                <a:solidFill>
                  <a:srgbClr val="006EB7"/>
                </a:solidFill>
                <a:latin typeface="Arial" charset="0"/>
                <a:ea typeface="Arial" charset="0"/>
                <a:cs typeface="Arial" charset="0"/>
              </a:defRPr>
            </a:lvl1pPr>
          </a:lstStyle>
          <a:p>
            <a:r>
              <a:rPr lang="en-US" dirty="0" smtClean="0"/>
              <a:t>Click to edit header style</a:t>
            </a:r>
            <a:endParaRPr lang="en-US" dirty="0"/>
          </a:p>
        </p:txBody>
      </p:sp>
      <p:sp>
        <p:nvSpPr>
          <p:cNvPr id="22" name="Text Placeholder 9"/>
          <p:cNvSpPr>
            <a:spLocks noGrp="1"/>
          </p:cNvSpPr>
          <p:nvPr>
            <p:ph type="body" sz="quarter" idx="20" hasCustomPrompt="1"/>
          </p:nvPr>
        </p:nvSpPr>
        <p:spPr>
          <a:xfrm>
            <a:off x="457200" y="3557710"/>
            <a:ext cx="2590800" cy="2385890"/>
          </a:xfrm>
        </p:spPr>
        <p:txBody>
          <a:bodyPr>
            <a:normAutofit/>
          </a:bodyPr>
          <a:lstStyle>
            <a:lvl1pPr marL="0" indent="0">
              <a:buNone/>
              <a:defRPr sz="1600" baseline="0">
                <a:solidFill>
                  <a:srgbClr val="006EB7"/>
                </a:solidFill>
              </a:defRPr>
            </a:lvl1pPr>
          </a:lstStyle>
          <a:p>
            <a:pPr lvl="0"/>
            <a:r>
              <a:rPr lang="en-US" dirty="0" smtClean="0"/>
              <a:t>Body Click to edit</a:t>
            </a:r>
            <a:endParaRPr lang="en-US" dirty="0"/>
          </a:p>
        </p:txBody>
      </p:sp>
      <p:sp>
        <p:nvSpPr>
          <p:cNvPr id="23" name="Text Placeholder 9"/>
          <p:cNvSpPr>
            <a:spLocks noGrp="1"/>
          </p:cNvSpPr>
          <p:nvPr>
            <p:ph type="body" sz="quarter" idx="22" hasCustomPrompt="1"/>
          </p:nvPr>
        </p:nvSpPr>
        <p:spPr>
          <a:xfrm>
            <a:off x="6099048" y="3557710"/>
            <a:ext cx="2587752" cy="2385890"/>
          </a:xfrm>
        </p:spPr>
        <p:txBody>
          <a:bodyPr>
            <a:normAutofit/>
          </a:bodyPr>
          <a:lstStyle>
            <a:lvl1pPr marL="0" indent="0">
              <a:buNone/>
              <a:defRPr sz="1600" baseline="0">
                <a:solidFill>
                  <a:srgbClr val="006EB7"/>
                </a:solidFill>
              </a:defRPr>
            </a:lvl1pPr>
          </a:lstStyle>
          <a:p>
            <a:pPr lvl="0"/>
            <a:r>
              <a:rPr lang="en-US" dirty="0" smtClean="0"/>
              <a:t>Body Click to edit</a:t>
            </a:r>
            <a:endParaRPr lang="en-US" dirty="0"/>
          </a:p>
        </p:txBody>
      </p:sp>
      <p:sp>
        <p:nvSpPr>
          <p:cNvPr id="24" name="Text Placeholder 9"/>
          <p:cNvSpPr>
            <a:spLocks noGrp="1"/>
          </p:cNvSpPr>
          <p:nvPr>
            <p:ph type="body" sz="quarter" idx="25" hasCustomPrompt="1"/>
          </p:nvPr>
        </p:nvSpPr>
        <p:spPr>
          <a:xfrm>
            <a:off x="3279648" y="3557710"/>
            <a:ext cx="2587752" cy="2385890"/>
          </a:xfrm>
        </p:spPr>
        <p:txBody>
          <a:bodyPr>
            <a:normAutofit/>
          </a:bodyPr>
          <a:lstStyle>
            <a:lvl1pPr marL="0" indent="0">
              <a:buNone/>
              <a:defRPr sz="1600" baseline="0">
                <a:solidFill>
                  <a:srgbClr val="006EB7"/>
                </a:solidFill>
              </a:defRPr>
            </a:lvl1pPr>
          </a:lstStyle>
          <a:p>
            <a:pPr lvl="0"/>
            <a:r>
              <a:rPr lang="en-US" dirty="0" smtClean="0"/>
              <a:t>Body Click to edit</a:t>
            </a:r>
            <a:endParaRPr lang="en-US" dirty="0"/>
          </a:p>
        </p:txBody>
      </p:sp>
      <p:sp>
        <p:nvSpPr>
          <p:cNvPr id="20" name="Footer Placeholder 8"/>
          <p:cNvSpPr txBox="1">
            <a:spLocks/>
          </p:cNvSpPr>
          <p:nvPr userDrawn="1"/>
        </p:nvSpPr>
        <p:spPr>
          <a:xfrm>
            <a:off x="6238068" y="6356350"/>
            <a:ext cx="1781981"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buClrTx/>
              <a:buFontTx/>
              <a:buNone/>
            </a:pPr>
            <a:r>
              <a:rPr lang="en-US" dirty="0" smtClean="0">
                <a:solidFill>
                  <a:srgbClr val="FFFFFF"/>
                </a:solidFill>
              </a:rPr>
              <a:t>   Portland General Electric</a:t>
            </a:r>
            <a:endParaRPr lang="en-US" dirty="0">
              <a:solidFill>
                <a:srgbClr val="FFFFFF"/>
              </a:solidFill>
            </a:endParaRPr>
          </a:p>
        </p:txBody>
      </p:sp>
    </p:spTree>
    <p:extLst>
      <p:ext uri="{BB962C8B-B14F-4D97-AF65-F5344CB8AC3E}">
        <p14:creationId xmlns:p14="http://schemas.microsoft.com/office/powerpoint/2010/main" val="34352069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hart or Text — four Sections with Title">
    <p:spTree>
      <p:nvGrpSpPr>
        <p:cNvPr id="1" name=""/>
        <p:cNvGrpSpPr/>
        <p:nvPr/>
      </p:nvGrpSpPr>
      <p:grpSpPr>
        <a:xfrm>
          <a:off x="0" y="0"/>
          <a:ext cx="0" cy="0"/>
          <a:chOff x="0" y="0"/>
          <a:chExt cx="0" cy="0"/>
        </a:xfrm>
      </p:grpSpPr>
      <p:sp>
        <p:nvSpPr>
          <p:cNvPr id="5" name="Rectangle 17"/>
          <p:cNvSpPr/>
          <p:nvPr userDrawn="1"/>
        </p:nvSpPr>
        <p:spPr>
          <a:xfrm rot="10800000">
            <a:off x="0" y="6248392"/>
            <a:ext cx="9144000"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006E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6" name="Rectangle 17"/>
          <p:cNvSpPr/>
          <p:nvPr userDrawn="1"/>
        </p:nvSpPr>
        <p:spPr>
          <a:xfrm rot="10800000">
            <a:off x="170008" y="6248394"/>
            <a:ext cx="2314327" cy="61598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8120455"/>
              <a:gd name="connsiteY0" fmla="*/ 6416 h 620232"/>
              <a:gd name="connsiteX1" fmla="*/ 18120455 w 18120455"/>
              <a:gd name="connsiteY1" fmla="*/ 0 h 620232"/>
              <a:gd name="connsiteX2" fmla="*/ 14873271 w 18120455"/>
              <a:gd name="connsiteY2" fmla="*/ 620232 h 620232"/>
              <a:gd name="connsiteX3" fmla="*/ 0 w 18120455"/>
              <a:gd name="connsiteY3" fmla="*/ 620221 h 620232"/>
              <a:gd name="connsiteX4" fmla="*/ 5729271 w 18120455"/>
              <a:gd name="connsiteY4" fmla="*/ 6416 h 62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455" h="620232">
                <a:moveTo>
                  <a:pt x="5729271" y="6416"/>
                </a:moveTo>
                <a:lnTo>
                  <a:pt x="18120455" y="0"/>
                </a:lnTo>
                <a:cubicBezTo>
                  <a:pt x="18119050" y="204605"/>
                  <a:pt x="14874676" y="415627"/>
                  <a:pt x="14873271" y="620232"/>
                </a:cubicBezTo>
                <a:lnTo>
                  <a:pt x="0" y="620221"/>
                </a:lnTo>
                <a:lnTo>
                  <a:pt x="5729271" y="6416"/>
                </a:lnTo>
                <a:close/>
              </a:path>
            </a:pathLst>
          </a:cu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7" name="Rectangle 17"/>
          <p:cNvSpPr/>
          <p:nvPr userDrawn="1"/>
        </p:nvSpPr>
        <p:spPr>
          <a:xfrm rot="10800000">
            <a:off x="0" y="6248416"/>
            <a:ext cx="985738" cy="615962"/>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4877485"/>
              <a:gd name="connsiteY0" fmla="*/ 0 h 613816"/>
              <a:gd name="connsiteX1" fmla="*/ 14877485 w 14877485"/>
              <a:gd name="connsiteY1" fmla="*/ 0 h 613816"/>
              <a:gd name="connsiteX2" fmla="*/ 7688862 w 14877485"/>
              <a:gd name="connsiteY2" fmla="*/ 613816 h 613816"/>
              <a:gd name="connsiteX3" fmla="*/ 0 w 14877485"/>
              <a:gd name="connsiteY3" fmla="*/ 613805 h 613816"/>
              <a:gd name="connsiteX4" fmla="*/ 5729271 w 14877485"/>
              <a:gd name="connsiteY4" fmla="*/ 0 h 613816"/>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828709 w 7718020"/>
              <a:gd name="connsiteY0" fmla="*/ 11 h 617024"/>
              <a:gd name="connsiteX1" fmla="*/ 7718020 w 7718020"/>
              <a:gd name="connsiteY1" fmla="*/ 0 h 617024"/>
              <a:gd name="connsiteX2" fmla="*/ 7688862 w 7718020"/>
              <a:gd name="connsiteY2" fmla="*/ 617024 h 617024"/>
              <a:gd name="connsiteX3" fmla="*/ 0 w 7718020"/>
              <a:gd name="connsiteY3" fmla="*/ 617013 h 617024"/>
              <a:gd name="connsiteX4" fmla="*/ 5828709 w 7718020"/>
              <a:gd name="connsiteY4" fmla="*/ 11 h 617024"/>
              <a:gd name="connsiteX0" fmla="*/ 5903286 w 7718020"/>
              <a:gd name="connsiteY0" fmla="*/ 0 h 623407"/>
              <a:gd name="connsiteX1" fmla="*/ 7718020 w 7718020"/>
              <a:gd name="connsiteY1" fmla="*/ 6383 h 623407"/>
              <a:gd name="connsiteX2" fmla="*/ 7688862 w 7718020"/>
              <a:gd name="connsiteY2" fmla="*/ 623407 h 623407"/>
              <a:gd name="connsiteX3" fmla="*/ 0 w 7718020"/>
              <a:gd name="connsiteY3" fmla="*/ 623396 h 623407"/>
              <a:gd name="connsiteX4" fmla="*/ 5903286 w 7718020"/>
              <a:gd name="connsiteY4" fmla="*/ 0 h 623407"/>
              <a:gd name="connsiteX0" fmla="*/ 5903286 w 7718020"/>
              <a:gd name="connsiteY0" fmla="*/ 0 h 620210"/>
              <a:gd name="connsiteX1" fmla="*/ 7718020 w 7718020"/>
              <a:gd name="connsiteY1" fmla="*/ 3186 h 620210"/>
              <a:gd name="connsiteX2" fmla="*/ 7688862 w 7718020"/>
              <a:gd name="connsiteY2" fmla="*/ 620210 h 620210"/>
              <a:gd name="connsiteX3" fmla="*/ 0 w 7718020"/>
              <a:gd name="connsiteY3" fmla="*/ 620199 h 620210"/>
              <a:gd name="connsiteX4" fmla="*/ 5903286 w 7718020"/>
              <a:gd name="connsiteY4" fmla="*/ 0 h 620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8020" h="620210">
                <a:moveTo>
                  <a:pt x="5903286" y="0"/>
                </a:moveTo>
                <a:lnTo>
                  <a:pt x="7718020" y="3186"/>
                </a:lnTo>
                <a:cubicBezTo>
                  <a:pt x="7716615" y="207791"/>
                  <a:pt x="7690267" y="415605"/>
                  <a:pt x="7688862" y="620210"/>
                </a:cubicBezTo>
                <a:lnTo>
                  <a:pt x="0" y="620199"/>
                </a:lnTo>
                <a:lnTo>
                  <a:pt x="5903286"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9" name="Slide Number Placeholder 43"/>
          <p:cNvSpPr>
            <a:spLocks noGrp="1"/>
          </p:cNvSpPr>
          <p:nvPr>
            <p:ph type="sldNum" sz="quarter" idx="30"/>
          </p:nvPr>
        </p:nvSpPr>
        <p:spPr>
          <a:xfrm>
            <a:off x="8248650" y="6356350"/>
            <a:ext cx="438150" cy="365125"/>
          </a:xfrm>
        </p:spPr>
        <p:txBody>
          <a:bodyPr/>
          <a:lstStyle>
            <a:lvl1pPr>
              <a:defRPr>
                <a:solidFill>
                  <a:schemeClr val="bg1"/>
                </a:solidFill>
              </a:defRPr>
            </a:lvl1pPr>
          </a:lstStyle>
          <a:p>
            <a:fld id="{54105720-E786-164F-AE36-9EBC2F8CA2D8}" type="slidenum">
              <a:rPr lang="en-US" smtClean="0">
                <a:solidFill>
                  <a:srgbClr val="FFFFFF"/>
                </a:solidFill>
              </a:rPr>
              <a:pPr/>
              <a:t>‹#›</a:t>
            </a:fld>
            <a:endParaRPr lang="en-US" dirty="0">
              <a:solidFill>
                <a:srgbClr val="FFFFFF"/>
              </a:solidFill>
            </a:endParaRPr>
          </a:p>
        </p:txBody>
      </p:sp>
      <p:sp>
        <p:nvSpPr>
          <p:cNvPr id="10" name="Title 1"/>
          <p:cNvSpPr>
            <a:spLocks noGrp="1"/>
          </p:cNvSpPr>
          <p:nvPr>
            <p:ph type="title" hasCustomPrompt="1"/>
          </p:nvPr>
        </p:nvSpPr>
        <p:spPr>
          <a:xfrm>
            <a:off x="457200" y="381000"/>
            <a:ext cx="8229600" cy="609600"/>
          </a:xfrm>
        </p:spPr>
        <p:txBody>
          <a:bodyPr>
            <a:noAutofit/>
          </a:bodyPr>
          <a:lstStyle>
            <a:lvl1pPr>
              <a:lnSpc>
                <a:spcPct val="90000"/>
              </a:lnSpc>
              <a:defRPr sz="4000" b="1" i="0">
                <a:solidFill>
                  <a:srgbClr val="006EB7"/>
                </a:solidFill>
                <a:latin typeface="Arial" charset="0"/>
                <a:ea typeface="Arial" charset="0"/>
                <a:cs typeface="Arial" charset="0"/>
              </a:defRPr>
            </a:lvl1pPr>
          </a:lstStyle>
          <a:p>
            <a:r>
              <a:rPr lang="en-US" dirty="0" smtClean="0"/>
              <a:t>Click to edit header style</a:t>
            </a:r>
            <a:endParaRPr lang="en-US" dirty="0"/>
          </a:p>
        </p:txBody>
      </p:sp>
      <p:sp>
        <p:nvSpPr>
          <p:cNvPr id="21" name="Content Placeholder 20"/>
          <p:cNvSpPr>
            <a:spLocks noGrp="1"/>
          </p:cNvSpPr>
          <p:nvPr>
            <p:ph sz="quarter" idx="34" hasCustomPrompt="1"/>
          </p:nvPr>
        </p:nvSpPr>
        <p:spPr>
          <a:xfrm>
            <a:off x="489030" y="1174750"/>
            <a:ext cx="3886200" cy="2286000"/>
          </a:xfrm>
        </p:spPr>
        <p:txBody>
          <a:bodyPr/>
          <a:lstStyle>
            <a:lvl1pPr>
              <a:defRPr baseline="0">
                <a:solidFill>
                  <a:srgbClr val="006EB7"/>
                </a:solidFill>
              </a:defRPr>
            </a:lvl1pPr>
          </a:lstStyle>
          <a:p>
            <a:pPr lvl="0"/>
            <a:r>
              <a:rPr lang="en-US" dirty="0" smtClean="0"/>
              <a:t>Text or chart</a:t>
            </a:r>
            <a:endParaRPr lang="en-US" dirty="0"/>
          </a:p>
        </p:txBody>
      </p:sp>
      <p:sp>
        <p:nvSpPr>
          <p:cNvPr id="22" name="Content Placeholder 20"/>
          <p:cNvSpPr>
            <a:spLocks noGrp="1"/>
          </p:cNvSpPr>
          <p:nvPr>
            <p:ph sz="quarter" idx="35" hasCustomPrompt="1"/>
          </p:nvPr>
        </p:nvSpPr>
        <p:spPr>
          <a:xfrm>
            <a:off x="4800600" y="1174750"/>
            <a:ext cx="3886200" cy="2286000"/>
          </a:xfrm>
        </p:spPr>
        <p:txBody>
          <a:bodyPr/>
          <a:lstStyle>
            <a:lvl1pPr>
              <a:defRPr>
                <a:solidFill>
                  <a:srgbClr val="006EB7"/>
                </a:solidFill>
              </a:defRPr>
            </a:lvl1pPr>
          </a:lstStyle>
          <a:p>
            <a:pPr lvl="0"/>
            <a:r>
              <a:rPr lang="en-US" dirty="0" smtClean="0"/>
              <a:t>Text or chart</a:t>
            </a:r>
            <a:endParaRPr lang="en-US" dirty="0"/>
          </a:p>
        </p:txBody>
      </p:sp>
      <p:sp>
        <p:nvSpPr>
          <p:cNvPr id="23" name="Content Placeholder 20"/>
          <p:cNvSpPr>
            <a:spLocks noGrp="1"/>
          </p:cNvSpPr>
          <p:nvPr>
            <p:ph sz="quarter" idx="36" hasCustomPrompt="1"/>
          </p:nvPr>
        </p:nvSpPr>
        <p:spPr>
          <a:xfrm>
            <a:off x="490959" y="3644900"/>
            <a:ext cx="3886200" cy="2286000"/>
          </a:xfrm>
        </p:spPr>
        <p:txBody>
          <a:bodyPr/>
          <a:lstStyle>
            <a:lvl1pPr>
              <a:defRPr>
                <a:solidFill>
                  <a:srgbClr val="006EB7"/>
                </a:solidFill>
              </a:defRPr>
            </a:lvl1pPr>
          </a:lstStyle>
          <a:p>
            <a:pPr lvl="0"/>
            <a:r>
              <a:rPr lang="en-US" dirty="0" smtClean="0"/>
              <a:t>Text or chart</a:t>
            </a:r>
            <a:endParaRPr lang="en-US" dirty="0"/>
          </a:p>
        </p:txBody>
      </p:sp>
      <p:sp>
        <p:nvSpPr>
          <p:cNvPr id="24" name="Content Placeholder 20"/>
          <p:cNvSpPr>
            <a:spLocks noGrp="1"/>
          </p:cNvSpPr>
          <p:nvPr>
            <p:ph sz="quarter" idx="37" hasCustomPrompt="1"/>
          </p:nvPr>
        </p:nvSpPr>
        <p:spPr>
          <a:xfrm>
            <a:off x="4802529" y="3644900"/>
            <a:ext cx="3886200" cy="2286000"/>
          </a:xfrm>
        </p:spPr>
        <p:txBody>
          <a:bodyPr/>
          <a:lstStyle>
            <a:lvl1pPr>
              <a:defRPr>
                <a:solidFill>
                  <a:srgbClr val="006EB7"/>
                </a:solidFill>
              </a:defRPr>
            </a:lvl1pPr>
          </a:lstStyle>
          <a:p>
            <a:pPr lvl="0"/>
            <a:r>
              <a:rPr lang="en-US" dirty="0" smtClean="0"/>
              <a:t>Text or chart</a:t>
            </a:r>
            <a:endParaRPr lang="en-US" dirty="0"/>
          </a:p>
        </p:txBody>
      </p:sp>
      <p:sp>
        <p:nvSpPr>
          <p:cNvPr id="15" name="Footer Placeholder 8"/>
          <p:cNvSpPr txBox="1">
            <a:spLocks/>
          </p:cNvSpPr>
          <p:nvPr userDrawn="1"/>
        </p:nvSpPr>
        <p:spPr>
          <a:xfrm>
            <a:off x="6238068" y="6356350"/>
            <a:ext cx="1781981"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buClrTx/>
              <a:buFontTx/>
              <a:buNone/>
            </a:pPr>
            <a:r>
              <a:rPr lang="en-US" dirty="0" smtClean="0">
                <a:solidFill>
                  <a:srgbClr val="FFFFFF"/>
                </a:solidFill>
              </a:rPr>
              <a:t>   Portland General Electric</a:t>
            </a:r>
            <a:endParaRPr lang="en-US" dirty="0">
              <a:solidFill>
                <a:srgbClr val="FFFFFF"/>
              </a:solidFill>
            </a:endParaRPr>
          </a:p>
        </p:txBody>
      </p:sp>
    </p:spTree>
    <p:extLst>
      <p:ext uri="{BB962C8B-B14F-4D97-AF65-F5344CB8AC3E}">
        <p14:creationId xmlns:p14="http://schemas.microsoft.com/office/powerpoint/2010/main" val="2951117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E51043F-24E5-4F0A-8099-B015EAE90A2E}" type="datetime1">
              <a:rPr lang="en-US"/>
              <a:pPr>
                <a:defRPr/>
              </a:pPr>
              <a:t>4/24/2018</a:t>
            </a:fld>
            <a:endParaRPr lang="en-US" dirty="0"/>
          </a:p>
        </p:txBody>
      </p:sp>
      <p:sp>
        <p:nvSpPr>
          <p:cNvPr id="4" name="Slide Number Placeholder 5"/>
          <p:cNvSpPr>
            <a:spLocks noGrp="1"/>
          </p:cNvSpPr>
          <p:nvPr>
            <p:ph type="sldNum" sz="quarter" idx="11"/>
          </p:nvPr>
        </p:nvSpPr>
        <p:spPr/>
        <p:txBody>
          <a:bodyPr/>
          <a:lstStyle>
            <a:lvl1pPr>
              <a:defRPr/>
            </a:lvl1pPr>
          </a:lstStyle>
          <a:p>
            <a:pPr>
              <a:defRPr/>
            </a:pPr>
            <a:fld id="{DF3BED10-0D03-4D7F-AF83-CDA51255560A}" type="slidenum">
              <a:rPr lang="en-US"/>
              <a:pPr>
                <a:defRPr/>
              </a:pPr>
              <a:t>‹#›</a:t>
            </a:fld>
            <a:endParaRPr lang="en-US"/>
          </a:p>
        </p:txBody>
      </p:sp>
      <p:sp>
        <p:nvSpPr>
          <p:cNvPr id="5"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 Column, chart and text layout">
    <p:spTree>
      <p:nvGrpSpPr>
        <p:cNvPr id="1" name=""/>
        <p:cNvGrpSpPr/>
        <p:nvPr/>
      </p:nvGrpSpPr>
      <p:grpSpPr>
        <a:xfrm>
          <a:off x="0" y="0"/>
          <a:ext cx="0" cy="0"/>
          <a:chOff x="0" y="0"/>
          <a:chExt cx="0" cy="0"/>
        </a:xfrm>
      </p:grpSpPr>
      <p:sp>
        <p:nvSpPr>
          <p:cNvPr id="5" name="Rectangle 17"/>
          <p:cNvSpPr/>
          <p:nvPr userDrawn="1"/>
        </p:nvSpPr>
        <p:spPr>
          <a:xfrm rot="10800000">
            <a:off x="0" y="6248392"/>
            <a:ext cx="9144000"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006E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6" name="Rectangle 17"/>
          <p:cNvSpPr/>
          <p:nvPr userDrawn="1"/>
        </p:nvSpPr>
        <p:spPr>
          <a:xfrm rot="10800000">
            <a:off x="170008" y="6248394"/>
            <a:ext cx="2314327" cy="61598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8120455"/>
              <a:gd name="connsiteY0" fmla="*/ 6416 h 620232"/>
              <a:gd name="connsiteX1" fmla="*/ 18120455 w 18120455"/>
              <a:gd name="connsiteY1" fmla="*/ 0 h 620232"/>
              <a:gd name="connsiteX2" fmla="*/ 14873271 w 18120455"/>
              <a:gd name="connsiteY2" fmla="*/ 620232 h 620232"/>
              <a:gd name="connsiteX3" fmla="*/ 0 w 18120455"/>
              <a:gd name="connsiteY3" fmla="*/ 620221 h 620232"/>
              <a:gd name="connsiteX4" fmla="*/ 5729271 w 18120455"/>
              <a:gd name="connsiteY4" fmla="*/ 6416 h 62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455" h="620232">
                <a:moveTo>
                  <a:pt x="5729271" y="6416"/>
                </a:moveTo>
                <a:lnTo>
                  <a:pt x="18120455" y="0"/>
                </a:lnTo>
                <a:cubicBezTo>
                  <a:pt x="18119050" y="204605"/>
                  <a:pt x="14874676" y="415627"/>
                  <a:pt x="14873271" y="620232"/>
                </a:cubicBezTo>
                <a:lnTo>
                  <a:pt x="0" y="620221"/>
                </a:lnTo>
                <a:lnTo>
                  <a:pt x="5729271" y="6416"/>
                </a:lnTo>
                <a:close/>
              </a:path>
            </a:pathLst>
          </a:cu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7" name="Rectangle 17"/>
          <p:cNvSpPr/>
          <p:nvPr userDrawn="1"/>
        </p:nvSpPr>
        <p:spPr>
          <a:xfrm rot="10800000">
            <a:off x="0" y="6248388"/>
            <a:ext cx="985738" cy="615962"/>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4877485"/>
              <a:gd name="connsiteY0" fmla="*/ 0 h 613816"/>
              <a:gd name="connsiteX1" fmla="*/ 14877485 w 14877485"/>
              <a:gd name="connsiteY1" fmla="*/ 0 h 613816"/>
              <a:gd name="connsiteX2" fmla="*/ 7688862 w 14877485"/>
              <a:gd name="connsiteY2" fmla="*/ 613816 h 613816"/>
              <a:gd name="connsiteX3" fmla="*/ 0 w 14877485"/>
              <a:gd name="connsiteY3" fmla="*/ 613805 h 613816"/>
              <a:gd name="connsiteX4" fmla="*/ 5729271 w 14877485"/>
              <a:gd name="connsiteY4" fmla="*/ 0 h 613816"/>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828709 w 7718020"/>
              <a:gd name="connsiteY0" fmla="*/ 11 h 617024"/>
              <a:gd name="connsiteX1" fmla="*/ 7718020 w 7718020"/>
              <a:gd name="connsiteY1" fmla="*/ 0 h 617024"/>
              <a:gd name="connsiteX2" fmla="*/ 7688862 w 7718020"/>
              <a:gd name="connsiteY2" fmla="*/ 617024 h 617024"/>
              <a:gd name="connsiteX3" fmla="*/ 0 w 7718020"/>
              <a:gd name="connsiteY3" fmla="*/ 617013 h 617024"/>
              <a:gd name="connsiteX4" fmla="*/ 5828709 w 7718020"/>
              <a:gd name="connsiteY4" fmla="*/ 11 h 617024"/>
              <a:gd name="connsiteX0" fmla="*/ 5903286 w 7718020"/>
              <a:gd name="connsiteY0" fmla="*/ 0 h 623407"/>
              <a:gd name="connsiteX1" fmla="*/ 7718020 w 7718020"/>
              <a:gd name="connsiteY1" fmla="*/ 6383 h 623407"/>
              <a:gd name="connsiteX2" fmla="*/ 7688862 w 7718020"/>
              <a:gd name="connsiteY2" fmla="*/ 623407 h 623407"/>
              <a:gd name="connsiteX3" fmla="*/ 0 w 7718020"/>
              <a:gd name="connsiteY3" fmla="*/ 623396 h 623407"/>
              <a:gd name="connsiteX4" fmla="*/ 5903286 w 7718020"/>
              <a:gd name="connsiteY4" fmla="*/ 0 h 623407"/>
              <a:gd name="connsiteX0" fmla="*/ 5903286 w 7718020"/>
              <a:gd name="connsiteY0" fmla="*/ 0 h 620210"/>
              <a:gd name="connsiteX1" fmla="*/ 7718020 w 7718020"/>
              <a:gd name="connsiteY1" fmla="*/ 3186 h 620210"/>
              <a:gd name="connsiteX2" fmla="*/ 7688862 w 7718020"/>
              <a:gd name="connsiteY2" fmla="*/ 620210 h 620210"/>
              <a:gd name="connsiteX3" fmla="*/ 0 w 7718020"/>
              <a:gd name="connsiteY3" fmla="*/ 620199 h 620210"/>
              <a:gd name="connsiteX4" fmla="*/ 5903286 w 7718020"/>
              <a:gd name="connsiteY4" fmla="*/ 0 h 620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8020" h="620210">
                <a:moveTo>
                  <a:pt x="5903286" y="0"/>
                </a:moveTo>
                <a:lnTo>
                  <a:pt x="7718020" y="3186"/>
                </a:lnTo>
                <a:cubicBezTo>
                  <a:pt x="7716615" y="207791"/>
                  <a:pt x="7690267" y="415605"/>
                  <a:pt x="7688862" y="620210"/>
                </a:cubicBezTo>
                <a:lnTo>
                  <a:pt x="0" y="620199"/>
                </a:lnTo>
                <a:lnTo>
                  <a:pt x="5903286"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8" name="Rectangle 17"/>
          <p:cNvSpPr/>
          <p:nvPr userDrawn="1"/>
        </p:nvSpPr>
        <p:spPr>
          <a:xfrm rot="10800000">
            <a:off x="0" y="6248386"/>
            <a:ext cx="170008"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buClrTx/>
              <a:buFontTx/>
              <a:buNone/>
            </a:pPr>
            <a:endParaRPr lang="en-US">
              <a:solidFill>
                <a:srgbClr val="FFFFFF"/>
              </a:solidFill>
            </a:endParaRPr>
          </a:p>
        </p:txBody>
      </p:sp>
      <p:sp>
        <p:nvSpPr>
          <p:cNvPr id="10" name="Slide Number Placeholder 3"/>
          <p:cNvSpPr>
            <a:spLocks noGrp="1"/>
          </p:cNvSpPr>
          <p:nvPr>
            <p:ph type="sldNum" sz="quarter" idx="11"/>
          </p:nvPr>
        </p:nvSpPr>
        <p:spPr>
          <a:xfrm>
            <a:off x="8248650" y="6356350"/>
            <a:ext cx="438150" cy="365125"/>
          </a:xfrm>
        </p:spPr>
        <p:txBody>
          <a:bodyPr/>
          <a:lstStyle>
            <a:lvl1pPr>
              <a:defRPr>
                <a:solidFill>
                  <a:schemeClr val="bg1"/>
                </a:solidFill>
              </a:defRPr>
            </a:lvl1pPr>
          </a:lstStyle>
          <a:p>
            <a:fld id="{54105720-E786-164F-AE36-9EBC2F8CA2D8}" type="slidenum">
              <a:rPr lang="en-US" smtClean="0">
                <a:solidFill>
                  <a:srgbClr val="FFFFFF"/>
                </a:solidFill>
              </a:rPr>
              <a:pPr/>
              <a:t>‹#›</a:t>
            </a:fld>
            <a:endParaRPr lang="en-US" dirty="0">
              <a:solidFill>
                <a:srgbClr val="FFFFFF"/>
              </a:solidFill>
            </a:endParaRPr>
          </a:p>
        </p:txBody>
      </p:sp>
      <p:sp>
        <p:nvSpPr>
          <p:cNvPr id="13" name="Text Placeholder 29"/>
          <p:cNvSpPr>
            <a:spLocks noGrp="1"/>
          </p:cNvSpPr>
          <p:nvPr>
            <p:ph type="body" sz="quarter" idx="21" hasCustomPrompt="1"/>
          </p:nvPr>
        </p:nvSpPr>
        <p:spPr>
          <a:xfrm>
            <a:off x="457200" y="2819400"/>
            <a:ext cx="3886200" cy="3111500"/>
          </a:xfrm>
        </p:spPr>
        <p:txBody>
          <a:bodyPr numCol="1" spcCol="411480">
            <a:noAutofit/>
          </a:bodyPr>
          <a:lstStyle>
            <a:lvl1pPr marL="115888" marR="0" indent="-115888" algn="l" defTabSz="914400" rtl="0" eaLnBrk="1" fontAlgn="auto" latinLnBrk="0" hangingPunct="1">
              <a:lnSpc>
                <a:spcPct val="110000"/>
              </a:lnSpc>
              <a:spcBef>
                <a:spcPct val="20000"/>
              </a:spcBef>
              <a:spcAft>
                <a:spcPts val="0"/>
              </a:spcAft>
              <a:buClrTx/>
              <a:buSzTx/>
              <a:buFont typeface="Arial" charset="0"/>
              <a:buChar char="•"/>
              <a:tabLst/>
              <a:defRPr sz="1600" baseline="0">
                <a:solidFill>
                  <a:srgbClr val="006EB7"/>
                </a:solidFill>
              </a:defRPr>
            </a:lvl1pPr>
          </a:lstStyle>
          <a:p>
            <a:r>
              <a:rPr lang="en-US" sz="1400" dirty="0" smtClean="0">
                <a:latin typeface="Arial" panose="020B0604020202020204" pitchFamily="34" charset="0"/>
                <a:cs typeface="Arial" panose="020B0604020202020204" pitchFamily="34" charset="0"/>
              </a:rPr>
              <a:t>One column of text. No subtitle. Lorem ipsum dolor sit </a:t>
            </a:r>
            <a:r>
              <a:rPr lang="en-US" sz="1400" dirty="0" err="1" smtClean="0">
                <a:latin typeface="Arial" panose="020B0604020202020204" pitchFamily="34" charset="0"/>
                <a:cs typeface="Arial" panose="020B0604020202020204" pitchFamily="34" charset="0"/>
              </a:rPr>
              <a:t>amet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consectetur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adipiscing</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elit</a:t>
            </a:r>
            <a:r>
              <a:rPr lang="en-US" sz="1400" dirty="0" smtClean="0">
                <a:latin typeface="Arial" panose="020B0604020202020204" pitchFamily="34" charset="0"/>
                <a:cs typeface="Arial" panose="020B0604020202020204" pitchFamily="34" charset="0"/>
              </a:rPr>
              <a:t>. </a:t>
            </a:r>
          </a:p>
          <a:p>
            <a:r>
              <a:rPr lang="en-US" sz="1400" dirty="0" smtClean="0">
                <a:latin typeface="Arial" panose="020B0604020202020204" pitchFamily="34" charset="0"/>
                <a:cs typeface="Arial" panose="020B0604020202020204" pitchFamily="34" charset="0"/>
              </a:rPr>
              <a:t>Nam </a:t>
            </a:r>
            <a:r>
              <a:rPr lang="en-US" sz="1400" dirty="0" err="1" smtClean="0">
                <a:latin typeface="Arial" panose="020B0604020202020204" pitchFamily="34" charset="0"/>
                <a:cs typeface="Arial" panose="020B0604020202020204" pitchFamily="34" charset="0"/>
              </a:rPr>
              <a:t>efficitur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erat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eget</a:t>
            </a:r>
            <a:r>
              <a:rPr lang="en-US" sz="1400" dirty="0" smtClean="0">
                <a:latin typeface="Arial" panose="020B0604020202020204" pitchFamily="34" charset="0"/>
                <a:cs typeface="Arial" panose="020B0604020202020204" pitchFamily="34" charset="0"/>
              </a:rPr>
              <a:t> ante </a:t>
            </a:r>
            <a:r>
              <a:rPr lang="en-US" sz="1400" dirty="0" err="1" smtClean="0">
                <a:latin typeface="Arial" panose="020B0604020202020204" pitchFamily="34" charset="0"/>
                <a:cs typeface="Arial" panose="020B0604020202020204" pitchFamily="34" charset="0"/>
              </a:rPr>
              <a:t>pulvinar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fermentum</a:t>
            </a:r>
            <a:r>
              <a:rPr lang="en-US" sz="1400" dirty="0" smtClean="0">
                <a:latin typeface="Arial" panose="020B0604020202020204" pitchFamily="34" charset="0"/>
                <a:cs typeface="Arial" panose="020B0604020202020204" pitchFamily="34" charset="0"/>
              </a:rPr>
              <a:t>. Nam convallis </a:t>
            </a:r>
            <a:r>
              <a:rPr lang="en-US" sz="1400" dirty="0" err="1" smtClean="0">
                <a:latin typeface="Arial" panose="020B0604020202020204" pitchFamily="34" charset="0"/>
                <a:cs typeface="Arial" panose="020B0604020202020204" pitchFamily="34" charset="0"/>
              </a:rPr>
              <a:t>elementum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mattis</a:t>
            </a:r>
            <a:r>
              <a:rPr lang="en-US" sz="1400" dirty="0" smtClean="0">
                <a:latin typeface="Arial" panose="020B0604020202020204" pitchFamily="34" charset="0"/>
                <a:cs typeface="Arial" panose="020B0604020202020204" pitchFamily="34" charset="0"/>
              </a:rPr>
              <a:t>. </a:t>
            </a:r>
          </a:p>
          <a:p>
            <a:r>
              <a:rPr lang="en-US" sz="1400" dirty="0" err="1" smtClean="0">
                <a:latin typeface="Arial" panose="020B0604020202020204" pitchFamily="34" charset="0"/>
                <a:cs typeface="Arial" panose="020B0604020202020204" pitchFamily="34" charset="0"/>
              </a:rPr>
              <a:t>Sed</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varius</a:t>
            </a:r>
            <a:r>
              <a:rPr lang="en-US" sz="1400" dirty="0" smtClean="0">
                <a:latin typeface="Arial" panose="020B0604020202020204" pitchFamily="34" charset="0"/>
                <a:cs typeface="Arial" panose="020B0604020202020204" pitchFamily="34" charset="0"/>
              </a:rPr>
              <a:t> in </a:t>
            </a:r>
            <a:r>
              <a:rPr lang="en-US" sz="1400" dirty="0" err="1" smtClean="0">
                <a:latin typeface="Arial" panose="020B0604020202020204" pitchFamily="34" charset="0"/>
                <a:cs typeface="Arial" panose="020B0604020202020204" pitchFamily="34" charset="0"/>
              </a:rPr>
              <a:t>lectus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ut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vestibulum</a:t>
            </a:r>
            <a:r>
              <a:rPr lang="en-US" sz="1400" dirty="0" smtClean="0">
                <a:latin typeface="Arial" panose="020B0604020202020204" pitchFamily="34" charset="0"/>
                <a:cs typeface="Arial" panose="020B0604020202020204" pitchFamily="34" charset="0"/>
              </a:rPr>
              <a:t>. </a:t>
            </a:r>
          </a:p>
          <a:p>
            <a:r>
              <a:rPr lang="en-US" sz="1400" dirty="0" err="1" smtClean="0">
                <a:latin typeface="Arial" panose="020B0604020202020204" pitchFamily="34" charset="0"/>
                <a:cs typeface="Arial" panose="020B0604020202020204" pitchFamily="34" charset="0"/>
              </a:rPr>
              <a:t>Aliquam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erat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volutpat</a:t>
            </a:r>
            <a:r>
              <a:rPr lang="en-US" sz="1400" dirty="0" smtClean="0">
                <a:latin typeface="Arial" panose="020B0604020202020204" pitchFamily="34" charset="0"/>
                <a:cs typeface="Arial" panose="020B0604020202020204" pitchFamily="34" charset="0"/>
              </a:rPr>
              <a:t>. </a:t>
            </a:r>
          </a:p>
          <a:p>
            <a:r>
              <a:rPr lang="en-US" sz="1400" dirty="0" err="1" smtClean="0">
                <a:latin typeface="Arial" panose="020B0604020202020204" pitchFamily="34" charset="0"/>
                <a:cs typeface="Arial" panose="020B0604020202020204" pitchFamily="34" charset="0"/>
              </a:rPr>
              <a:t>Fusce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ultricies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risus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eleifend</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varius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consequat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erat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odio</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dignissim</a:t>
            </a:r>
            <a:r>
              <a:rPr lang="en-US" sz="1400" dirty="0" smtClean="0">
                <a:latin typeface="Arial" panose="020B0604020202020204" pitchFamily="34" charset="0"/>
                <a:cs typeface="Arial" panose="020B0604020202020204" pitchFamily="34" charset="0"/>
              </a:rPr>
              <a:t>, et </a:t>
            </a:r>
            <a:r>
              <a:rPr lang="en-US" sz="1400" dirty="0" err="1" smtClean="0">
                <a:latin typeface="Arial" panose="020B0604020202020204" pitchFamily="34" charset="0"/>
                <a:cs typeface="Arial" panose="020B0604020202020204" pitchFamily="34" charset="0"/>
              </a:rPr>
              <a:t>bibendum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velit</a:t>
            </a:r>
            <a:r>
              <a:rPr lang="en-US" sz="1400" dirty="0" smtClean="0">
                <a:latin typeface="Arial" panose="020B0604020202020204" pitchFamily="34" charset="0"/>
                <a:cs typeface="Arial" panose="020B0604020202020204" pitchFamily="34" charset="0"/>
              </a:rPr>
              <a:t> et ipsum. </a:t>
            </a:r>
          </a:p>
          <a:p>
            <a:r>
              <a:rPr lang="en-US" sz="1400" dirty="0" smtClean="0">
                <a:latin typeface="Arial" panose="020B0604020202020204" pitchFamily="34" charset="0"/>
                <a:cs typeface="Arial" panose="020B0604020202020204" pitchFamily="34" charset="0"/>
              </a:rPr>
              <a:t>In </a:t>
            </a:r>
            <a:r>
              <a:rPr lang="en-US" sz="1400" dirty="0" err="1" smtClean="0">
                <a:latin typeface="Arial" panose="020B0604020202020204" pitchFamily="34" charset="0"/>
                <a:cs typeface="Arial" panose="020B0604020202020204" pitchFamily="34" charset="0"/>
              </a:rPr>
              <a:t>consequat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nibh</a:t>
            </a:r>
            <a:r>
              <a:rPr lang="en-US" sz="1400" dirty="0" smtClean="0">
                <a:latin typeface="Arial" panose="020B0604020202020204" pitchFamily="34" charset="0"/>
                <a:cs typeface="Arial" panose="020B0604020202020204" pitchFamily="34" charset="0"/>
              </a:rPr>
              <a:t> ac </a:t>
            </a:r>
            <a:r>
              <a:rPr lang="en-US" sz="1400" dirty="0" err="1" smtClean="0">
                <a:latin typeface="Arial" panose="020B0604020202020204" pitchFamily="34" charset="0"/>
                <a:cs typeface="Arial" panose="020B0604020202020204" pitchFamily="34" charset="0"/>
              </a:rPr>
              <a:t>condimentum</a:t>
            </a:r>
            <a:r>
              <a:rPr lang="en-US" sz="1400" dirty="0" smtClean="0">
                <a:latin typeface="Arial" panose="020B0604020202020204" pitchFamily="34" charset="0"/>
                <a:cs typeface="Arial" panose="020B0604020202020204" pitchFamily="34" charset="0"/>
              </a:rPr>
              <a:t> gravida. </a:t>
            </a:r>
          </a:p>
          <a:p>
            <a:endParaRPr lang="en-US" sz="1400" dirty="0" smtClean="0">
              <a:latin typeface="Arial" panose="020B0604020202020204" pitchFamily="34" charset="0"/>
              <a:cs typeface="Arial" panose="020B0604020202020204" pitchFamily="34" charset="0"/>
            </a:endParaRPr>
          </a:p>
        </p:txBody>
      </p:sp>
      <p:sp>
        <p:nvSpPr>
          <p:cNvPr id="14" name="Text Placeholder 29"/>
          <p:cNvSpPr>
            <a:spLocks noGrp="1"/>
          </p:cNvSpPr>
          <p:nvPr>
            <p:ph type="body" sz="quarter" idx="22" hasCustomPrompt="1"/>
          </p:nvPr>
        </p:nvSpPr>
        <p:spPr>
          <a:xfrm>
            <a:off x="4807303" y="2819400"/>
            <a:ext cx="3886200" cy="3111500"/>
          </a:xfrm>
        </p:spPr>
        <p:txBody>
          <a:bodyPr numCol="1" spcCol="411480">
            <a:noAutofit/>
          </a:bodyPr>
          <a:lstStyle>
            <a:lvl1pPr marL="115888" marR="0" indent="-115888" algn="l" defTabSz="914400" rtl="0" eaLnBrk="1" fontAlgn="auto" latinLnBrk="0" hangingPunct="1">
              <a:lnSpc>
                <a:spcPct val="110000"/>
              </a:lnSpc>
              <a:spcBef>
                <a:spcPct val="20000"/>
              </a:spcBef>
              <a:spcAft>
                <a:spcPts val="0"/>
              </a:spcAft>
              <a:buClrTx/>
              <a:buSzTx/>
              <a:buFont typeface="Arial" charset="0"/>
              <a:buChar char="•"/>
              <a:tabLst/>
              <a:defRPr sz="1600" baseline="0">
                <a:solidFill>
                  <a:srgbClr val="006EB7"/>
                </a:solidFill>
              </a:defRPr>
            </a:lvl1pPr>
          </a:lstStyle>
          <a:p>
            <a:r>
              <a:rPr lang="en-US" sz="1400" dirty="0" smtClean="0">
                <a:latin typeface="Arial" panose="020B0604020202020204" pitchFamily="34" charset="0"/>
                <a:cs typeface="Arial" panose="020B0604020202020204" pitchFamily="34" charset="0"/>
              </a:rPr>
              <a:t>One column of text. No subtitle. Lorem ipsum dolor sit </a:t>
            </a:r>
            <a:r>
              <a:rPr lang="en-US" sz="1400" dirty="0" err="1" smtClean="0">
                <a:latin typeface="Arial" panose="020B0604020202020204" pitchFamily="34" charset="0"/>
                <a:cs typeface="Arial" panose="020B0604020202020204" pitchFamily="34" charset="0"/>
              </a:rPr>
              <a:t>amet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consectetur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adipiscing</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elit</a:t>
            </a:r>
            <a:r>
              <a:rPr lang="en-US" sz="1400" dirty="0" smtClean="0">
                <a:latin typeface="Arial" panose="020B0604020202020204" pitchFamily="34" charset="0"/>
                <a:cs typeface="Arial" panose="020B0604020202020204" pitchFamily="34" charset="0"/>
              </a:rPr>
              <a:t>. </a:t>
            </a:r>
          </a:p>
          <a:p>
            <a:r>
              <a:rPr lang="en-US" sz="1400" dirty="0" smtClean="0">
                <a:latin typeface="Arial" panose="020B0604020202020204" pitchFamily="34" charset="0"/>
                <a:cs typeface="Arial" panose="020B0604020202020204" pitchFamily="34" charset="0"/>
              </a:rPr>
              <a:t>Nam </a:t>
            </a:r>
            <a:r>
              <a:rPr lang="en-US" sz="1400" dirty="0" err="1" smtClean="0">
                <a:latin typeface="Arial" panose="020B0604020202020204" pitchFamily="34" charset="0"/>
                <a:cs typeface="Arial" panose="020B0604020202020204" pitchFamily="34" charset="0"/>
              </a:rPr>
              <a:t>efficitur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erat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eget</a:t>
            </a:r>
            <a:r>
              <a:rPr lang="en-US" sz="1400" dirty="0" smtClean="0">
                <a:latin typeface="Arial" panose="020B0604020202020204" pitchFamily="34" charset="0"/>
                <a:cs typeface="Arial" panose="020B0604020202020204" pitchFamily="34" charset="0"/>
              </a:rPr>
              <a:t> ante </a:t>
            </a:r>
            <a:r>
              <a:rPr lang="en-US" sz="1400" dirty="0" err="1" smtClean="0">
                <a:latin typeface="Arial" panose="020B0604020202020204" pitchFamily="34" charset="0"/>
                <a:cs typeface="Arial" panose="020B0604020202020204" pitchFamily="34" charset="0"/>
              </a:rPr>
              <a:t>pulvinar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fermentum</a:t>
            </a:r>
            <a:r>
              <a:rPr lang="en-US" sz="1400" dirty="0" smtClean="0">
                <a:latin typeface="Arial" panose="020B0604020202020204" pitchFamily="34" charset="0"/>
                <a:cs typeface="Arial" panose="020B0604020202020204" pitchFamily="34" charset="0"/>
              </a:rPr>
              <a:t>. Nam convallis </a:t>
            </a:r>
            <a:r>
              <a:rPr lang="en-US" sz="1400" dirty="0" err="1" smtClean="0">
                <a:latin typeface="Arial" panose="020B0604020202020204" pitchFamily="34" charset="0"/>
                <a:cs typeface="Arial" panose="020B0604020202020204" pitchFamily="34" charset="0"/>
              </a:rPr>
              <a:t>elementum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mattis</a:t>
            </a:r>
            <a:r>
              <a:rPr lang="en-US" sz="1400" dirty="0" smtClean="0">
                <a:latin typeface="Arial" panose="020B0604020202020204" pitchFamily="34" charset="0"/>
                <a:cs typeface="Arial" panose="020B0604020202020204" pitchFamily="34" charset="0"/>
              </a:rPr>
              <a:t>. </a:t>
            </a:r>
          </a:p>
          <a:p>
            <a:r>
              <a:rPr lang="en-US" sz="1400" dirty="0" err="1" smtClean="0">
                <a:latin typeface="Arial" panose="020B0604020202020204" pitchFamily="34" charset="0"/>
                <a:cs typeface="Arial" panose="020B0604020202020204" pitchFamily="34" charset="0"/>
              </a:rPr>
              <a:t>Sed</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varius</a:t>
            </a:r>
            <a:r>
              <a:rPr lang="en-US" sz="1400" dirty="0" smtClean="0">
                <a:latin typeface="Arial" panose="020B0604020202020204" pitchFamily="34" charset="0"/>
                <a:cs typeface="Arial" panose="020B0604020202020204" pitchFamily="34" charset="0"/>
              </a:rPr>
              <a:t> in </a:t>
            </a:r>
            <a:r>
              <a:rPr lang="en-US" sz="1400" dirty="0" err="1" smtClean="0">
                <a:latin typeface="Arial" panose="020B0604020202020204" pitchFamily="34" charset="0"/>
                <a:cs typeface="Arial" panose="020B0604020202020204" pitchFamily="34" charset="0"/>
              </a:rPr>
              <a:t>lectus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ut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vestibulum</a:t>
            </a:r>
            <a:r>
              <a:rPr lang="en-US" sz="1400" dirty="0" smtClean="0">
                <a:latin typeface="Arial" panose="020B0604020202020204" pitchFamily="34" charset="0"/>
                <a:cs typeface="Arial" panose="020B0604020202020204" pitchFamily="34" charset="0"/>
              </a:rPr>
              <a:t>. </a:t>
            </a:r>
          </a:p>
          <a:p>
            <a:r>
              <a:rPr lang="en-US" sz="1400" dirty="0" err="1" smtClean="0">
                <a:latin typeface="Arial" panose="020B0604020202020204" pitchFamily="34" charset="0"/>
                <a:cs typeface="Arial" panose="020B0604020202020204" pitchFamily="34" charset="0"/>
              </a:rPr>
              <a:t>Aliquam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erat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volutpat</a:t>
            </a:r>
            <a:r>
              <a:rPr lang="en-US" sz="1400" dirty="0" smtClean="0">
                <a:latin typeface="Arial" panose="020B0604020202020204" pitchFamily="34" charset="0"/>
                <a:cs typeface="Arial" panose="020B0604020202020204" pitchFamily="34" charset="0"/>
              </a:rPr>
              <a:t>. </a:t>
            </a:r>
          </a:p>
          <a:p>
            <a:r>
              <a:rPr lang="en-US" sz="1400" dirty="0" err="1" smtClean="0">
                <a:latin typeface="Arial" panose="020B0604020202020204" pitchFamily="34" charset="0"/>
                <a:cs typeface="Arial" panose="020B0604020202020204" pitchFamily="34" charset="0"/>
              </a:rPr>
              <a:t>Fusce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ultricies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risus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eleifend</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varius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consequat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erat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odio</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dignissim</a:t>
            </a:r>
            <a:r>
              <a:rPr lang="en-US" sz="1400" dirty="0" smtClean="0">
                <a:latin typeface="Arial" panose="020B0604020202020204" pitchFamily="34" charset="0"/>
                <a:cs typeface="Arial" panose="020B0604020202020204" pitchFamily="34" charset="0"/>
              </a:rPr>
              <a:t>, et </a:t>
            </a:r>
            <a:r>
              <a:rPr lang="en-US" sz="1400" dirty="0" err="1" smtClean="0">
                <a:latin typeface="Arial" panose="020B0604020202020204" pitchFamily="34" charset="0"/>
                <a:cs typeface="Arial" panose="020B0604020202020204" pitchFamily="34" charset="0"/>
              </a:rPr>
              <a:t>bibendum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velit</a:t>
            </a:r>
            <a:r>
              <a:rPr lang="en-US" sz="1400" dirty="0" smtClean="0">
                <a:latin typeface="Arial" panose="020B0604020202020204" pitchFamily="34" charset="0"/>
                <a:cs typeface="Arial" panose="020B0604020202020204" pitchFamily="34" charset="0"/>
              </a:rPr>
              <a:t> et ipsum. </a:t>
            </a:r>
          </a:p>
          <a:p>
            <a:r>
              <a:rPr lang="en-US" sz="1400" dirty="0" smtClean="0">
                <a:latin typeface="Arial" panose="020B0604020202020204" pitchFamily="34" charset="0"/>
                <a:cs typeface="Arial" panose="020B0604020202020204" pitchFamily="34" charset="0"/>
              </a:rPr>
              <a:t>In </a:t>
            </a:r>
            <a:r>
              <a:rPr lang="en-US" sz="1400" dirty="0" err="1" smtClean="0">
                <a:latin typeface="Arial" panose="020B0604020202020204" pitchFamily="34" charset="0"/>
                <a:cs typeface="Arial" panose="020B0604020202020204" pitchFamily="34" charset="0"/>
              </a:rPr>
              <a:t>consequat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nibh</a:t>
            </a:r>
            <a:r>
              <a:rPr lang="en-US" sz="1400" dirty="0" smtClean="0">
                <a:latin typeface="Arial" panose="020B0604020202020204" pitchFamily="34" charset="0"/>
                <a:cs typeface="Arial" panose="020B0604020202020204" pitchFamily="34" charset="0"/>
              </a:rPr>
              <a:t> ac </a:t>
            </a:r>
            <a:r>
              <a:rPr lang="en-US" sz="1400" dirty="0" err="1" smtClean="0">
                <a:latin typeface="Arial" panose="020B0604020202020204" pitchFamily="34" charset="0"/>
                <a:cs typeface="Arial" panose="020B0604020202020204" pitchFamily="34" charset="0"/>
              </a:rPr>
              <a:t>condimentum</a:t>
            </a:r>
            <a:r>
              <a:rPr lang="en-US" sz="1400" dirty="0" smtClean="0">
                <a:latin typeface="Arial" panose="020B0604020202020204" pitchFamily="34" charset="0"/>
                <a:cs typeface="Arial" panose="020B0604020202020204" pitchFamily="34" charset="0"/>
              </a:rPr>
              <a:t>. </a:t>
            </a:r>
          </a:p>
        </p:txBody>
      </p:sp>
      <p:sp>
        <p:nvSpPr>
          <p:cNvPr id="15" name="Title 1"/>
          <p:cNvSpPr>
            <a:spLocks noGrp="1"/>
          </p:cNvSpPr>
          <p:nvPr>
            <p:ph type="title" hasCustomPrompt="1"/>
          </p:nvPr>
        </p:nvSpPr>
        <p:spPr>
          <a:xfrm>
            <a:off x="457200" y="381000"/>
            <a:ext cx="8229600" cy="609600"/>
          </a:xfrm>
        </p:spPr>
        <p:txBody>
          <a:bodyPr>
            <a:noAutofit/>
          </a:bodyPr>
          <a:lstStyle>
            <a:lvl1pPr>
              <a:lnSpc>
                <a:spcPct val="90000"/>
              </a:lnSpc>
              <a:defRPr sz="4000" b="1" i="0">
                <a:solidFill>
                  <a:srgbClr val="006EB7"/>
                </a:solidFill>
                <a:latin typeface="Arial" charset="0"/>
                <a:ea typeface="Arial" charset="0"/>
                <a:cs typeface="Arial" charset="0"/>
              </a:defRPr>
            </a:lvl1pPr>
          </a:lstStyle>
          <a:p>
            <a:r>
              <a:rPr lang="en-US" dirty="0" smtClean="0"/>
              <a:t>Click to edit Header style</a:t>
            </a:r>
            <a:endParaRPr lang="en-US" dirty="0"/>
          </a:p>
        </p:txBody>
      </p:sp>
      <p:sp>
        <p:nvSpPr>
          <p:cNvPr id="20" name="Chart Placeholder 19"/>
          <p:cNvSpPr>
            <a:spLocks noGrp="1"/>
          </p:cNvSpPr>
          <p:nvPr>
            <p:ph type="chart" sz="quarter" idx="35"/>
          </p:nvPr>
        </p:nvSpPr>
        <p:spPr>
          <a:xfrm>
            <a:off x="4807302" y="1098554"/>
            <a:ext cx="3879497" cy="1530345"/>
          </a:xfrm>
        </p:spPr>
        <p:txBody>
          <a:bodyPr/>
          <a:lstStyle>
            <a:lvl1pPr>
              <a:defRPr>
                <a:solidFill>
                  <a:srgbClr val="006EB7"/>
                </a:solidFill>
              </a:defRPr>
            </a:lvl1pPr>
          </a:lstStyle>
          <a:p>
            <a:endParaRPr lang="en-US" dirty="0"/>
          </a:p>
        </p:txBody>
      </p:sp>
      <p:sp>
        <p:nvSpPr>
          <p:cNvPr id="21" name="Chart Placeholder 19"/>
          <p:cNvSpPr>
            <a:spLocks noGrp="1"/>
          </p:cNvSpPr>
          <p:nvPr>
            <p:ph type="chart" sz="quarter" idx="36"/>
          </p:nvPr>
        </p:nvSpPr>
        <p:spPr>
          <a:xfrm>
            <a:off x="463903" y="1098554"/>
            <a:ext cx="3879497" cy="1530345"/>
          </a:xfrm>
        </p:spPr>
        <p:txBody>
          <a:bodyPr/>
          <a:lstStyle>
            <a:lvl1pPr>
              <a:defRPr>
                <a:solidFill>
                  <a:srgbClr val="006EB7"/>
                </a:solidFill>
              </a:defRPr>
            </a:lvl1pPr>
          </a:lstStyle>
          <a:p>
            <a:endParaRPr lang="en-US" dirty="0"/>
          </a:p>
        </p:txBody>
      </p:sp>
      <p:sp>
        <p:nvSpPr>
          <p:cNvPr id="18" name="Footer Placeholder 8"/>
          <p:cNvSpPr txBox="1">
            <a:spLocks/>
          </p:cNvSpPr>
          <p:nvPr userDrawn="1"/>
        </p:nvSpPr>
        <p:spPr>
          <a:xfrm>
            <a:off x="6238068" y="6356350"/>
            <a:ext cx="1781981"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buClrTx/>
              <a:buFontTx/>
              <a:buNone/>
            </a:pPr>
            <a:r>
              <a:rPr lang="en-US" dirty="0" smtClean="0">
                <a:solidFill>
                  <a:srgbClr val="FFFFFF"/>
                </a:solidFill>
              </a:rPr>
              <a:t>   Portland General Electric</a:t>
            </a:r>
            <a:endParaRPr lang="en-US" dirty="0">
              <a:solidFill>
                <a:srgbClr val="FFFFFF"/>
              </a:solidFill>
            </a:endParaRPr>
          </a:p>
        </p:txBody>
      </p:sp>
    </p:spTree>
    <p:extLst>
      <p:ext uri="{BB962C8B-B14F-4D97-AF65-F5344CB8AC3E}">
        <p14:creationId xmlns:p14="http://schemas.microsoft.com/office/powerpoint/2010/main" val="8636605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tandard one Chart layout">
    <p:spTree>
      <p:nvGrpSpPr>
        <p:cNvPr id="1" name=""/>
        <p:cNvGrpSpPr/>
        <p:nvPr/>
      </p:nvGrpSpPr>
      <p:grpSpPr>
        <a:xfrm>
          <a:off x="0" y="0"/>
          <a:ext cx="0" cy="0"/>
          <a:chOff x="0" y="0"/>
          <a:chExt cx="0" cy="0"/>
        </a:xfrm>
      </p:grpSpPr>
      <p:sp>
        <p:nvSpPr>
          <p:cNvPr id="5" name="Rectangle 17"/>
          <p:cNvSpPr/>
          <p:nvPr userDrawn="1"/>
        </p:nvSpPr>
        <p:spPr>
          <a:xfrm rot="10800000">
            <a:off x="0" y="6248392"/>
            <a:ext cx="9144000"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006E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6" name="Rectangle 17"/>
          <p:cNvSpPr/>
          <p:nvPr userDrawn="1"/>
        </p:nvSpPr>
        <p:spPr>
          <a:xfrm rot="10800000">
            <a:off x="170008" y="6248394"/>
            <a:ext cx="2314327" cy="61598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8120455"/>
              <a:gd name="connsiteY0" fmla="*/ 6416 h 620232"/>
              <a:gd name="connsiteX1" fmla="*/ 18120455 w 18120455"/>
              <a:gd name="connsiteY1" fmla="*/ 0 h 620232"/>
              <a:gd name="connsiteX2" fmla="*/ 14873271 w 18120455"/>
              <a:gd name="connsiteY2" fmla="*/ 620232 h 620232"/>
              <a:gd name="connsiteX3" fmla="*/ 0 w 18120455"/>
              <a:gd name="connsiteY3" fmla="*/ 620221 h 620232"/>
              <a:gd name="connsiteX4" fmla="*/ 5729271 w 18120455"/>
              <a:gd name="connsiteY4" fmla="*/ 6416 h 62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455" h="620232">
                <a:moveTo>
                  <a:pt x="5729271" y="6416"/>
                </a:moveTo>
                <a:lnTo>
                  <a:pt x="18120455" y="0"/>
                </a:lnTo>
                <a:cubicBezTo>
                  <a:pt x="18119050" y="204605"/>
                  <a:pt x="14874676" y="415627"/>
                  <a:pt x="14873271" y="620232"/>
                </a:cubicBezTo>
                <a:lnTo>
                  <a:pt x="0" y="620221"/>
                </a:lnTo>
                <a:lnTo>
                  <a:pt x="5729271" y="6416"/>
                </a:lnTo>
                <a:close/>
              </a:path>
            </a:pathLst>
          </a:cu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7" name="Rectangle 17"/>
          <p:cNvSpPr/>
          <p:nvPr userDrawn="1"/>
        </p:nvSpPr>
        <p:spPr>
          <a:xfrm rot="10800000">
            <a:off x="0" y="6248388"/>
            <a:ext cx="985738" cy="615962"/>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 name="connsiteX0" fmla="*/ 3878044 w 13026258"/>
              <a:gd name="connsiteY0" fmla="*/ 0 h 613816"/>
              <a:gd name="connsiteX1" fmla="*/ 13026258 w 13026258"/>
              <a:gd name="connsiteY1" fmla="*/ 0 h 613816"/>
              <a:gd name="connsiteX2" fmla="*/ 13022044 w 13026258"/>
              <a:gd name="connsiteY2" fmla="*/ 613816 h 613816"/>
              <a:gd name="connsiteX3" fmla="*/ 0 w 13026258"/>
              <a:gd name="connsiteY3" fmla="*/ 613816 h 613816"/>
              <a:gd name="connsiteX4" fmla="*/ 3878044 w 13026258"/>
              <a:gd name="connsiteY4" fmla="*/ 0 h 613816"/>
              <a:gd name="connsiteX0" fmla="*/ 5580296 w 14728510"/>
              <a:gd name="connsiteY0" fmla="*/ 0 h 613816"/>
              <a:gd name="connsiteX1" fmla="*/ 14728510 w 14728510"/>
              <a:gd name="connsiteY1" fmla="*/ 0 h 613816"/>
              <a:gd name="connsiteX2" fmla="*/ 14724296 w 14728510"/>
              <a:gd name="connsiteY2" fmla="*/ 613816 h 613816"/>
              <a:gd name="connsiteX3" fmla="*/ 0 w 14728510"/>
              <a:gd name="connsiteY3" fmla="*/ 610597 h 613816"/>
              <a:gd name="connsiteX4" fmla="*/ 5580296 w 14728510"/>
              <a:gd name="connsiteY4" fmla="*/ 0 h 613816"/>
              <a:gd name="connsiteX0" fmla="*/ 5380036 w 14528250"/>
              <a:gd name="connsiteY0" fmla="*/ 0 h 613816"/>
              <a:gd name="connsiteX1" fmla="*/ 14528250 w 14528250"/>
              <a:gd name="connsiteY1" fmla="*/ 0 h 613816"/>
              <a:gd name="connsiteX2" fmla="*/ 14524036 w 14528250"/>
              <a:gd name="connsiteY2" fmla="*/ 613816 h 613816"/>
              <a:gd name="connsiteX3" fmla="*/ 0 w 14528250"/>
              <a:gd name="connsiteY3" fmla="*/ 610597 h 613816"/>
              <a:gd name="connsiteX4" fmla="*/ 5380036 w 14528250"/>
              <a:gd name="connsiteY4" fmla="*/ 0 h 613816"/>
              <a:gd name="connsiteX0" fmla="*/ 5579599 w 14727813"/>
              <a:gd name="connsiteY0" fmla="*/ 0 h 613816"/>
              <a:gd name="connsiteX1" fmla="*/ 14727813 w 14727813"/>
              <a:gd name="connsiteY1" fmla="*/ 0 h 613816"/>
              <a:gd name="connsiteX2" fmla="*/ 14723599 w 14727813"/>
              <a:gd name="connsiteY2" fmla="*/ 613816 h 613816"/>
              <a:gd name="connsiteX3" fmla="*/ 0 w 14727813"/>
              <a:gd name="connsiteY3" fmla="*/ 610597 h 613816"/>
              <a:gd name="connsiteX4" fmla="*/ 5579599 w 14727813"/>
              <a:gd name="connsiteY4" fmla="*/ 0 h 613816"/>
              <a:gd name="connsiteX0" fmla="*/ 5729271 w 14877485"/>
              <a:gd name="connsiteY0" fmla="*/ 0 h 613816"/>
              <a:gd name="connsiteX1" fmla="*/ 14877485 w 14877485"/>
              <a:gd name="connsiteY1" fmla="*/ 0 h 613816"/>
              <a:gd name="connsiteX2" fmla="*/ 14873271 w 14877485"/>
              <a:gd name="connsiteY2" fmla="*/ 613816 h 613816"/>
              <a:gd name="connsiteX3" fmla="*/ 0 w 14877485"/>
              <a:gd name="connsiteY3" fmla="*/ 613805 h 613816"/>
              <a:gd name="connsiteX4" fmla="*/ 5729271 w 14877485"/>
              <a:gd name="connsiteY4" fmla="*/ 0 h 613816"/>
              <a:gd name="connsiteX0" fmla="*/ 5729271 w 14877485"/>
              <a:gd name="connsiteY0" fmla="*/ 0 h 613816"/>
              <a:gd name="connsiteX1" fmla="*/ 14877485 w 14877485"/>
              <a:gd name="connsiteY1" fmla="*/ 0 h 613816"/>
              <a:gd name="connsiteX2" fmla="*/ 7688862 w 14877485"/>
              <a:gd name="connsiteY2" fmla="*/ 613816 h 613816"/>
              <a:gd name="connsiteX3" fmla="*/ 0 w 14877485"/>
              <a:gd name="connsiteY3" fmla="*/ 613805 h 613816"/>
              <a:gd name="connsiteX4" fmla="*/ 5729271 w 14877485"/>
              <a:gd name="connsiteY4" fmla="*/ 0 h 613816"/>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729271 w 7718020"/>
              <a:gd name="connsiteY0" fmla="*/ 3208 h 617024"/>
              <a:gd name="connsiteX1" fmla="*/ 7718020 w 7718020"/>
              <a:gd name="connsiteY1" fmla="*/ 0 h 617024"/>
              <a:gd name="connsiteX2" fmla="*/ 7688862 w 7718020"/>
              <a:gd name="connsiteY2" fmla="*/ 617024 h 617024"/>
              <a:gd name="connsiteX3" fmla="*/ 0 w 7718020"/>
              <a:gd name="connsiteY3" fmla="*/ 617013 h 617024"/>
              <a:gd name="connsiteX4" fmla="*/ 5729271 w 7718020"/>
              <a:gd name="connsiteY4" fmla="*/ 3208 h 617024"/>
              <a:gd name="connsiteX0" fmla="*/ 5828709 w 7718020"/>
              <a:gd name="connsiteY0" fmla="*/ 11 h 617024"/>
              <a:gd name="connsiteX1" fmla="*/ 7718020 w 7718020"/>
              <a:gd name="connsiteY1" fmla="*/ 0 h 617024"/>
              <a:gd name="connsiteX2" fmla="*/ 7688862 w 7718020"/>
              <a:gd name="connsiteY2" fmla="*/ 617024 h 617024"/>
              <a:gd name="connsiteX3" fmla="*/ 0 w 7718020"/>
              <a:gd name="connsiteY3" fmla="*/ 617013 h 617024"/>
              <a:gd name="connsiteX4" fmla="*/ 5828709 w 7718020"/>
              <a:gd name="connsiteY4" fmla="*/ 11 h 617024"/>
              <a:gd name="connsiteX0" fmla="*/ 5903286 w 7718020"/>
              <a:gd name="connsiteY0" fmla="*/ 0 h 623407"/>
              <a:gd name="connsiteX1" fmla="*/ 7718020 w 7718020"/>
              <a:gd name="connsiteY1" fmla="*/ 6383 h 623407"/>
              <a:gd name="connsiteX2" fmla="*/ 7688862 w 7718020"/>
              <a:gd name="connsiteY2" fmla="*/ 623407 h 623407"/>
              <a:gd name="connsiteX3" fmla="*/ 0 w 7718020"/>
              <a:gd name="connsiteY3" fmla="*/ 623396 h 623407"/>
              <a:gd name="connsiteX4" fmla="*/ 5903286 w 7718020"/>
              <a:gd name="connsiteY4" fmla="*/ 0 h 623407"/>
              <a:gd name="connsiteX0" fmla="*/ 5903286 w 7718020"/>
              <a:gd name="connsiteY0" fmla="*/ 0 h 620210"/>
              <a:gd name="connsiteX1" fmla="*/ 7718020 w 7718020"/>
              <a:gd name="connsiteY1" fmla="*/ 3186 h 620210"/>
              <a:gd name="connsiteX2" fmla="*/ 7688862 w 7718020"/>
              <a:gd name="connsiteY2" fmla="*/ 620210 h 620210"/>
              <a:gd name="connsiteX3" fmla="*/ 0 w 7718020"/>
              <a:gd name="connsiteY3" fmla="*/ 620199 h 620210"/>
              <a:gd name="connsiteX4" fmla="*/ 5903286 w 7718020"/>
              <a:gd name="connsiteY4" fmla="*/ 0 h 620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8020" h="620210">
                <a:moveTo>
                  <a:pt x="5903286" y="0"/>
                </a:moveTo>
                <a:lnTo>
                  <a:pt x="7718020" y="3186"/>
                </a:lnTo>
                <a:cubicBezTo>
                  <a:pt x="7716615" y="207791"/>
                  <a:pt x="7690267" y="415605"/>
                  <a:pt x="7688862" y="620210"/>
                </a:cubicBezTo>
                <a:lnTo>
                  <a:pt x="0" y="620199"/>
                </a:lnTo>
                <a:lnTo>
                  <a:pt x="5903286"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lang="en-US" sz="1800">
              <a:solidFill>
                <a:srgbClr val="FFFFFF"/>
              </a:solidFill>
            </a:endParaRPr>
          </a:p>
        </p:txBody>
      </p:sp>
      <p:sp>
        <p:nvSpPr>
          <p:cNvPr id="8" name="Rectangle 17"/>
          <p:cNvSpPr/>
          <p:nvPr userDrawn="1"/>
        </p:nvSpPr>
        <p:spPr>
          <a:xfrm rot="10800000">
            <a:off x="0" y="6248386"/>
            <a:ext cx="170008" cy="609614"/>
          </a:xfrm>
          <a:custGeom>
            <a:avLst/>
            <a:gdLst>
              <a:gd name="connsiteX0" fmla="*/ 0 w 9144000"/>
              <a:gd name="connsiteY0" fmla="*/ 0 h 609602"/>
              <a:gd name="connsiteX1" fmla="*/ 9144000 w 9144000"/>
              <a:gd name="connsiteY1" fmla="*/ 0 h 609602"/>
              <a:gd name="connsiteX2" fmla="*/ 9144000 w 9144000"/>
              <a:gd name="connsiteY2" fmla="*/ 609602 h 609602"/>
              <a:gd name="connsiteX3" fmla="*/ 0 w 9144000"/>
              <a:gd name="connsiteY3" fmla="*/ 609602 h 609602"/>
              <a:gd name="connsiteX4" fmla="*/ 0 w 9144000"/>
              <a:gd name="connsiteY4" fmla="*/ 0 h 609602"/>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4000"/>
              <a:gd name="connsiteY0" fmla="*/ 0 h 613816"/>
              <a:gd name="connsiteX1" fmla="*/ 9144000 w 9144000"/>
              <a:gd name="connsiteY1" fmla="*/ 4214 h 613816"/>
              <a:gd name="connsiteX2" fmla="*/ 9144000 w 9144000"/>
              <a:gd name="connsiteY2" fmla="*/ 613816 h 613816"/>
              <a:gd name="connsiteX3" fmla="*/ 0 w 9144000"/>
              <a:gd name="connsiteY3" fmla="*/ 613816 h 613816"/>
              <a:gd name="connsiteX4" fmla="*/ 0 w 9144000"/>
              <a:gd name="connsiteY4" fmla="*/ 0 h 613816"/>
              <a:gd name="connsiteX0" fmla="*/ 0 w 9148214"/>
              <a:gd name="connsiteY0" fmla="*/ 0 h 613816"/>
              <a:gd name="connsiteX1" fmla="*/ 9148214 w 9148214"/>
              <a:gd name="connsiteY1" fmla="*/ 0 h 613816"/>
              <a:gd name="connsiteX2" fmla="*/ 9144000 w 9148214"/>
              <a:gd name="connsiteY2" fmla="*/ 613816 h 613816"/>
              <a:gd name="connsiteX3" fmla="*/ 0 w 9148214"/>
              <a:gd name="connsiteY3" fmla="*/ 613816 h 613816"/>
              <a:gd name="connsiteX4" fmla="*/ 0 w 9148214"/>
              <a:gd name="connsiteY4" fmla="*/ 0 h 613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214" h="613816">
                <a:moveTo>
                  <a:pt x="0" y="0"/>
                </a:moveTo>
                <a:lnTo>
                  <a:pt x="9148214" y="0"/>
                </a:lnTo>
                <a:cubicBezTo>
                  <a:pt x="9146809" y="204605"/>
                  <a:pt x="9145405" y="409211"/>
                  <a:pt x="9144000" y="613816"/>
                </a:cubicBezTo>
                <a:lnTo>
                  <a:pt x="0" y="613816"/>
                </a:lnTo>
                <a:lnTo>
                  <a:pt x="0" y="0"/>
                </a:lnTo>
                <a:close/>
              </a:path>
            </a:pathLst>
          </a:custGeom>
          <a:solidFill>
            <a:srgbClr val="A0AC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buClrTx/>
              <a:buFontTx/>
              <a:buNone/>
            </a:pPr>
            <a:endParaRPr lang="en-US">
              <a:solidFill>
                <a:srgbClr val="FFFFFF"/>
              </a:solidFill>
            </a:endParaRPr>
          </a:p>
        </p:txBody>
      </p:sp>
      <p:sp>
        <p:nvSpPr>
          <p:cNvPr id="9" name="Chart Placeholder 2"/>
          <p:cNvSpPr>
            <a:spLocks noGrp="1"/>
          </p:cNvSpPr>
          <p:nvPr>
            <p:ph type="chart" sz="quarter" idx="18"/>
          </p:nvPr>
        </p:nvSpPr>
        <p:spPr>
          <a:xfrm>
            <a:off x="462280" y="2030708"/>
            <a:ext cx="8224520" cy="3684291"/>
          </a:xfrm>
        </p:spPr>
        <p:txBody>
          <a:bodyPr/>
          <a:lstStyle>
            <a:lvl1pPr>
              <a:defRPr>
                <a:solidFill>
                  <a:srgbClr val="006EB7"/>
                </a:solidFill>
              </a:defRPr>
            </a:lvl1pPr>
          </a:lstStyle>
          <a:p>
            <a:endParaRPr lang="en-US" dirty="0"/>
          </a:p>
        </p:txBody>
      </p:sp>
      <p:sp>
        <p:nvSpPr>
          <p:cNvPr id="11" name="Title 1"/>
          <p:cNvSpPr>
            <a:spLocks noGrp="1"/>
          </p:cNvSpPr>
          <p:nvPr>
            <p:ph type="title" hasCustomPrompt="1"/>
          </p:nvPr>
        </p:nvSpPr>
        <p:spPr>
          <a:xfrm>
            <a:off x="457200" y="381000"/>
            <a:ext cx="8229600" cy="609600"/>
          </a:xfrm>
        </p:spPr>
        <p:txBody>
          <a:bodyPr>
            <a:noAutofit/>
          </a:bodyPr>
          <a:lstStyle>
            <a:lvl1pPr>
              <a:lnSpc>
                <a:spcPct val="90000"/>
              </a:lnSpc>
              <a:defRPr sz="4000" b="1" i="0">
                <a:solidFill>
                  <a:srgbClr val="006EB7"/>
                </a:solidFill>
                <a:latin typeface="Arial" charset="0"/>
                <a:ea typeface="Arial" charset="0"/>
                <a:cs typeface="Arial" charset="0"/>
              </a:defRPr>
            </a:lvl1pPr>
          </a:lstStyle>
          <a:p>
            <a:r>
              <a:rPr lang="en-US" dirty="0" smtClean="0"/>
              <a:t>Click to edit Header style</a:t>
            </a:r>
            <a:endParaRPr lang="en-US" dirty="0"/>
          </a:p>
        </p:txBody>
      </p:sp>
      <p:sp>
        <p:nvSpPr>
          <p:cNvPr id="12" name="Text Placeholder 9"/>
          <p:cNvSpPr>
            <a:spLocks noGrp="1"/>
          </p:cNvSpPr>
          <p:nvPr>
            <p:ph type="body" sz="quarter" idx="20" hasCustomPrompt="1"/>
          </p:nvPr>
        </p:nvSpPr>
        <p:spPr>
          <a:xfrm>
            <a:off x="457200" y="1143000"/>
            <a:ext cx="8229600" cy="609600"/>
          </a:xfrm>
        </p:spPr>
        <p:txBody>
          <a:bodyPr>
            <a:noAutofit/>
          </a:bodyPr>
          <a:lstStyle>
            <a:lvl1pPr marL="0" indent="0">
              <a:lnSpc>
                <a:spcPct val="80000"/>
              </a:lnSpc>
              <a:buNone/>
              <a:defRPr sz="2200" baseline="0">
                <a:solidFill>
                  <a:srgbClr val="9FAC3E"/>
                </a:solidFill>
              </a:defRPr>
            </a:lvl1pPr>
          </a:lstStyle>
          <a:p>
            <a:pPr lvl="0"/>
            <a:r>
              <a:rPr lang="en-US" dirty="0" smtClean="0"/>
              <a:t>Subtitle </a:t>
            </a:r>
          </a:p>
          <a:p>
            <a:pPr lvl="0"/>
            <a:r>
              <a:rPr lang="en-US" dirty="0" smtClean="0"/>
              <a:t>Click to edit</a:t>
            </a:r>
            <a:endParaRPr lang="en-US" dirty="0"/>
          </a:p>
        </p:txBody>
      </p:sp>
      <p:sp>
        <p:nvSpPr>
          <p:cNvPr id="14" name="Slide Number Placeholder 3"/>
          <p:cNvSpPr>
            <a:spLocks noGrp="1"/>
          </p:cNvSpPr>
          <p:nvPr>
            <p:ph type="sldNum" sz="quarter" idx="22"/>
          </p:nvPr>
        </p:nvSpPr>
        <p:spPr>
          <a:xfrm>
            <a:off x="8248650" y="6356350"/>
            <a:ext cx="438150" cy="365125"/>
          </a:xfrm>
        </p:spPr>
        <p:txBody>
          <a:bodyPr/>
          <a:lstStyle>
            <a:lvl1pPr>
              <a:defRPr>
                <a:solidFill>
                  <a:schemeClr val="bg1"/>
                </a:solidFill>
              </a:defRPr>
            </a:lvl1pPr>
          </a:lstStyle>
          <a:p>
            <a:fld id="{54105720-E786-164F-AE36-9EBC2F8CA2D8}" type="slidenum">
              <a:rPr lang="en-US" smtClean="0">
                <a:solidFill>
                  <a:srgbClr val="FFFFFF"/>
                </a:solidFill>
              </a:rPr>
              <a:pPr/>
              <a:t>‹#›</a:t>
            </a:fld>
            <a:endParaRPr lang="en-US" dirty="0">
              <a:solidFill>
                <a:srgbClr val="FFFFFF"/>
              </a:solidFill>
            </a:endParaRPr>
          </a:p>
        </p:txBody>
      </p:sp>
      <p:sp>
        <p:nvSpPr>
          <p:cNvPr id="17" name="Footer Placeholder 8"/>
          <p:cNvSpPr txBox="1">
            <a:spLocks/>
          </p:cNvSpPr>
          <p:nvPr userDrawn="1"/>
        </p:nvSpPr>
        <p:spPr>
          <a:xfrm>
            <a:off x="6238068" y="6356350"/>
            <a:ext cx="1781981"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buClrTx/>
              <a:buFontTx/>
              <a:buNone/>
            </a:pPr>
            <a:r>
              <a:rPr lang="en-US" dirty="0" smtClean="0">
                <a:solidFill>
                  <a:srgbClr val="FFFFFF"/>
                </a:solidFill>
              </a:rPr>
              <a:t>   Portland General Electric</a:t>
            </a:r>
            <a:endParaRPr lang="en-US" dirty="0">
              <a:solidFill>
                <a:srgbClr val="FFFFFF"/>
              </a:solidFill>
            </a:endParaRPr>
          </a:p>
        </p:txBody>
      </p:sp>
    </p:spTree>
    <p:extLst>
      <p:ext uri="{BB962C8B-B14F-4D97-AF65-F5344CB8AC3E}">
        <p14:creationId xmlns:p14="http://schemas.microsoft.com/office/powerpoint/2010/main" val="5069271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ontent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47"/>
            <a:ext cx="8382000" cy="806451"/>
          </a:xfrm>
          <a:prstGeom prst="rect">
            <a:avLst/>
          </a:prstGeom>
          <a:noFill/>
          <a:ln w="9525">
            <a:noFill/>
            <a:miter lim="800000"/>
            <a:headEnd/>
            <a:tailEnd/>
          </a:ln>
        </p:spPr>
        <p:txBody>
          <a:bodyPr/>
          <a:lstStyle>
            <a:lvl1pPr>
              <a:defRPr sz="1800" baseline="0">
                <a:solidFill>
                  <a:schemeClr val="tx1">
                    <a:lumMod val="75000"/>
                    <a:lumOff val="25000"/>
                  </a:schemeClr>
                </a:solidFill>
              </a:defRPr>
            </a:lvl1pPr>
          </a:lstStyle>
          <a:p>
            <a:pPr lvl="0"/>
            <a:r>
              <a:rPr lang="en-US" smtClean="0"/>
              <a:t>Click to edit Master title style</a:t>
            </a:r>
            <a:endParaRPr lang="en-US" dirty="0" smtClean="0"/>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a:lstStyle>
            <a:lvl1pPr marL="0" indent="0">
              <a:buNone/>
              <a:defRPr sz="1350">
                <a:solidFill>
                  <a:schemeClr val="tx1">
                    <a:lumMod val="75000"/>
                    <a:lumOff val="25000"/>
                  </a:schemeClr>
                </a:solidFill>
              </a:defRPr>
            </a:lvl1pPr>
            <a:lvl2pPr>
              <a:defRPr sz="1350">
                <a:solidFill>
                  <a:schemeClr val="tx1">
                    <a:lumMod val="75000"/>
                    <a:lumOff val="25000"/>
                  </a:schemeClr>
                </a:solidFill>
              </a:defRPr>
            </a:lvl2pPr>
            <a:lvl3pPr>
              <a:defRPr sz="1125">
                <a:solidFill>
                  <a:schemeClr val="tx1">
                    <a:lumMod val="75000"/>
                    <a:lumOff val="25000"/>
                  </a:schemeClr>
                </a:solidFill>
              </a:defRPr>
            </a:lvl3pPr>
            <a:lvl4pPr>
              <a:defRPr sz="1125">
                <a:solidFill>
                  <a:schemeClr val="tx1">
                    <a:lumMod val="75000"/>
                    <a:lumOff val="25000"/>
                  </a:schemeClr>
                </a:solidFill>
              </a:defRPr>
            </a:lvl4pPr>
            <a:lvl5pPr>
              <a:defRPr sz="1125">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7" name="Slide Number Placeholder 2"/>
          <p:cNvSpPr>
            <a:spLocks noGrp="1"/>
          </p:cNvSpPr>
          <p:nvPr>
            <p:ph type="sldNum" sz="quarter" idx="4"/>
          </p:nvPr>
        </p:nvSpPr>
        <p:spPr>
          <a:xfrm>
            <a:off x="4084640" y="6425806"/>
            <a:ext cx="733425" cy="241214"/>
          </a:xfrm>
          <a:prstGeom prst="rect">
            <a:avLst/>
          </a:prstGeom>
        </p:spPr>
        <p:txBody>
          <a:bodyPr anchor="ctr"/>
          <a:lstStyle>
            <a:lvl1pPr algn="ctr">
              <a:defRPr sz="422">
                <a:solidFill>
                  <a:schemeClr val="tx1">
                    <a:lumMod val="75000"/>
                    <a:lumOff val="25000"/>
                  </a:schemeClr>
                </a:solidFill>
              </a:defRPr>
            </a:lvl1pPr>
          </a:lstStyle>
          <a:p>
            <a:fld id="{0D0E9D3B-CB56-40AE-B0A9-8DA5E1AEFDB7}" type="slidenum">
              <a:rPr lang="en-US" smtClean="0">
                <a:solidFill>
                  <a:srgbClr val="000000">
                    <a:lumMod val="75000"/>
                    <a:lumOff val="25000"/>
                  </a:srgbClr>
                </a:solidFill>
              </a:rPr>
              <a:pPr/>
              <a:t>‹#›</a:t>
            </a:fld>
            <a:endParaRPr lang="en-US" dirty="0">
              <a:solidFill>
                <a:srgbClr val="000000">
                  <a:lumMod val="75000"/>
                  <a:lumOff val="25000"/>
                </a:srgbClr>
              </a:solidFill>
            </a:endParaRPr>
          </a:p>
        </p:txBody>
      </p:sp>
    </p:spTree>
    <p:extLst>
      <p:ext uri="{BB962C8B-B14F-4D97-AF65-F5344CB8AC3E}">
        <p14:creationId xmlns:p14="http://schemas.microsoft.com/office/powerpoint/2010/main" val="4126582435"/>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and Content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4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2"/>
          <a:lstStyle>
            <a:lvl1pPr marL="0" indent="0">
              <a:buNone/>
              <a:defRPr sz="1350">
                <a:solidFill>
                  <a:schemeClr val="tx1">
                    <a:lumMod val="75000"/>
                    <a:lumOff val="25000"/>
                  </a:schemeClr>
                </a:solidFill>
              </a:defRPr>
            </a:lvl1pPr>
            <a:lvl2pPr>
              <a:defRPr sz="1350">
                <a:solidFill>
                  <a:schemeClr val="tx1">
                    <a:lumMod val="75000"/>
                    <a:lumOff val="25000"/>
                  </a:schemeClr>
                </a:solidFill>
              </a:defRPr>
            </a:lvl2pPr>
            <a:lvl3pPr>
              <a:defRPr sz="1125">
                <a:solidFill>
                  <a:schemeClr val="tx1">
                    <a:lumMod val="75000"/>
                    <a:lumOff val="25000"/>
                  </a:schemeClr>
                </a:solidFill>
              </a:defRPr>
            </a:lvl3pPr>
            <a:lvl4pPr>
              <a:defRPr sz="1125">
                <a:solidFill>
                  <a:schemeClr val="tx1">
                    <a:lumMod val="75000"/>
                    <a:lumOff val="25000"/>
                  </a:schemeClr>
                </a:solidFill>
              </a:defRPr>
            </a:lvl4pPr>
            <a:lvl5pPr>
              <a:defRPr sz="1125">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7" name="Slide Number Placeholder 2"/>
          <p:cNvSpPr>
            <a:spLocks noGrp="1"/>
          </p:cNvSpPr>
          <p:nvPr>
            <p:ph type="sldNum" sz="quarter" idx="4"/>
          </p:nvPr>
        </p:nvSpPr>
        <p:spPr>
          <a:xfrm>
            <a:off x="4084640" y="6425806"/>
            <a:ext cx="733425" cy="241214"/>
          </a:xfrm>
          <a:prstGeom prst="rect">
            <a:avLst/>
          </a:prstGeom>
        </p:spPr>
        <p:txBody>
          <a:bodyPr anchor="ctr"/>
          <a:lstStyle>
            <a:lvl1pPr algn="ctr">
              <a:defRPr sz="422">
                <a:solidFill>
                  <a:schemeClr val="tx1">
                    <a:lumMod val="75000"/>
                    <a:lumOff val="25000"/>
                  </a:schemeClr>
                </a:solidFill>
              </a:defRPr>
            </a:lvl1pPr>
          </a:lstStyle>
          <a:p>
            <a:fld id="{0D0E9D3B-CB56-40AE-B0A9-8DA5E1AEFDB7}" type="slidenum">
              <a:rPr lang="en-US" smtClean="0">
                <a:solidFill>
                  <a:srgbClr val="000000">
                    <a:lumMod val="75000"/>
                    <a:lumOff val="25000"/>
                  </a:srgbClr>
                </a:solidFill>
              </a:rPr>
              <a:pPr/>
              <a:t>‹#›</a:t>
            </a:fld>
            <a:endParaRPr lang="en-US" dirty="0">
              <a:solidFill>
                <a:srgbClr val="000000">
                  <a:lumMod val="75000"/>
                  <a:lumOff val="25000"/>
                </a:srgbClr>
              </a:solidFill>
            </a:endParaRPr>
          </a:p>
        </p:txBody>
      </p:sp>
    </p:spTree>
    <p:extLst>
      <p:ext uri="{BB962C8B-B14F-4D97-AF65-F5344CB8AC3E}">
        <p14:creationId xmlns:p14="http://schemas.microsoft.com/office/powerpoint/2010/main" val="347974776"/>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and Content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4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3"/>
          <a:lstStyle>
            <a:lvl1pPr marL="0" indent="0">
              <a:buNone/>
              <a:defRPr sz="1200">
                <a:solidFill>
                  <a:schemeClr val="tx1">
                    <a:lumMod val="75000"/>
                    <a:lumOff val="25000"/>
                  </a:schemeClr>
                </a:solidFill>
              </a:defRPr>
            </a:lvl1pPr>
            <a:lvl2pPr>
              <a:defRPr sz="1200">
                <a:solidFill>
                  <a:schemeClr val="tx1">
                    <a:lumMod val="75000"/>
                    <a:lumOff val="25000"/>
                  </a:schemeClr>
                </a:solidFill>
              </a:defRPr>
            </a:lvl2pPr>
            <a:lvl3pPr>
              <a:defRPr sz="1050">
                <a:solidFill>
                  <a:schemeClr val="tx1">
                    <a:lumMod val="75000"/>
                    <a:lumOff val="25000"/>
                  </a:schemeClr>
                </a:solidFill>
              </a:defRPr>
            </a:lvl3pPr>
            <a:lvl4pPr>
              <a:defRPr sz="1050">
                <a:solidFill>
                  <a:schemeClr val="tx1">
                    <a:lumMod val="75000"/>
                    <a:lumOff val="25000"/>
                  </a:schemeClr>
                </a:solidFill>
              </a:defRPr>
            </a:lvl4pPr>
            <a:lvl5pPr>
              <a:defRPr sz="105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7" name="Slide Number Placeholder 2"/>
          <p:cNvSpPr>
            <a:spLocks noGrp="1"/>
          </p:cNvSpPr>
          <p:nvPr>
            <p:ph type="sldNum" sz="quarter" idx="4"/>
          </p:nvPr>
        </p:nvSpPr>
        <p:spPr>
          <a:xfrm>
            <a:off x="4084640" y="6425806"/>
            <a:ext cx="733425" cy="241214"/>
          </a:xfrm>
          <a:prstGeom prst="rect">
            <a:avLst/>
          </a:prstGeom>
        </p:spPr>
        <p:txBody>
          <a:bodyPr anchor="ctr"/>
          <a:lstStyle>
            <a:lvl1pPr algn="ctr">
              <a:defRPr sz="422">
                <a:solidFill>
                  <a:schemeClr val="tx1">
                    <a:lumMod val="75000"/>
                    <a:lumOff val="25000"/>
                  </a:schemeClr>
                </a:solidFill>
              </a:defRPr>
            </a:lvl1pPr>
          </a:lstStyle>
          <a:p>
            <a:fld id="{0D0E9D3B-CB56-40AE-B0A9-8DA5E1AEFDB7}" type="slidenum">
              <a:rPr lang="en-US" smtClean="0">
                <a:solidFill>
                  <a:srgbClr val="000000">
                    <a:lumMod val="75000"/>
                    <a:lumOff val="25000"/>
                  </a:srgbClr>
                </a:solidFill>
              </a:rPr>
              <a:pPr/>
              <a:t>‹#›</a:t>
            </a:fld>
            <a:endParaRPr lang="en-US" dirty="0">
              <a:solidFill>
                <a:srgbClr val="000000">
                  <a:lumMod val="75000"/>
                  <a:lumOff val="25000"/>
                </a:srgbClr>
              </a:solidFill>
            </a:endParaRPr>
          </a:p>
        </p:txBody>
      </p:sp>
    </p:spTree>
    <p:extLst>
      <p:ext uri="{BB962C8B-B14F-4D97-AF65-F5344CB8AC3E}">
        <p14:creationId xmlns:p14="http://schemas.microsoft.com/office/powerpoint/2010/main" val="2221521696"/>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1519" baseline="0">
                <a:solidFill>
                  <a:schemeClr val="tx1">
                    <a:lumMod val="75000"/>
                    <a:lumOff val="25000"/>
                  </a:schemeClr>
                </a:solidFill>
              </a:defRPr>
            </a:lvl1pPr>
          </a:lstStyle>
          <a:p>
            <a:pPr lvl="0"/>
            <a:r>
              <a:rPr lang="en-US" smtClean="0"/>
              <a:t>Click to edit Master title style</a:t>
            </a:r>
            <a:endParaRPr lang="en-US" dirty="0" smtClean="0"/>
          </a:p>
        </p:txBody>
      </p:sp>
      <p:sp>
        <p:nvSpPr>
          <p:cNvPr id="6" name="Text Placeholder 5"/>
          <p:cNvSpPr>
            <a:spLocks noGrp="1"/>
          </p:cNvSpPr>
          <p:nvPr>
            <p:ph type="body" sz="quarter" idx="12"/>
          </p:nvPr>
        </p:nvSpPr>
        <p:spPr>
          <a:xfrm>
            <a:off x="304800" y="3687764"/>
            <a:ext cx="8382000" cy="854075"/>
          </a:xfrm>
        </p:spPr>
        <p:txBody>
          <a:bodyPr/>
          <a:lstStyle>
            <a:lvl1pPr marL="0" indent="0">
              <a:defRPr>
                <a:solidFill>
                  <a:schemeClr val="tx1">
                    <a:lumMod val="75000"/>
                    <a:lumOff val="25000"/>
                  </a:schemeClr>
                </a:solidFill>
              </a:defRPr>
            </a:lvl1pPr>
          </a:lstStyle>
          <a:p>
            <a:pPr lvl="0"/>
            <a:r>
              <a:rPr lang="en-US" smtClean="0"/>
              <a:t>Click to edit Master text styles</a:t>
            </a:r>
          </a:p>
        </p:txBody>
      </p:sp>
      <p:sp>
        <p:nvSpPr>
          <p:cNvPr id="10" name="Slide Number Placeholder 9"/>
          <p:cNvSpPr>
            <a:spLocks noGrp="1"/>
          </p:cNvSpPr>
          <p:nvPr>
            <p:ph type="sldNum" sz="quarter" idx="14"/>
          </p:nvPr>
        </p:nvSpPr>
        <p:spPr/>
        <p:txBody>
          <a:bodyPr/>
          <a:lstStyle/>
          <a:p>
            <a:fld id="{0D0E9D3B-CB56-40AE-B0A9-8DA5E1AEFDB7}" type="slidenum">
              <a:rPr lang="en-US" smtClean="0">
                <a:solidFill>
                  <a:srgbClr val="000000">
                    <a:lumMod val="75000"/>
                    <a:lumOff val="25000"/>
                  </a:srgbClr>
                </a:solidFill>
              </a:rPr>
              <a:pPr/>
              <a:t>‹#›</a:t>
            </a:fld>
            <a:endParaRPr lang="en-US" dirty="0">
              <a:solidFill>
                <a:srgbClr val="000000">
                  <a:lumMod val="75000"/>
                  <a:lumOff val="25000"/>
                </a:srgbClr>
              </a:solidFill>
            </a:endParaRPr>
          </a:p>
        </p:txBody>
      </p:sp>
    </p:spTree>
    <p:extLst>
      <p:ext uri="{BB962C8B-B14F-4D97-AF65-F5344CB8AC3E}">
        <p14:creationId xmlns:p14="http://schemas.microsoft.com/office/powerpoint/2010/main" val="1367014609"/>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Blank (White)">
    <p:bg>
      <p:bgPr>
        <a:solidFill>
          <a:schemeClr val="tx2"/>
        </a:solid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0D0E9D3B-CB56-40AE-B0A9-8DA5E1AEFDB7}" type="slidenum">
              <a:rPr lang="en-US" smtClean="0">
                <a:solidFill>
                  <a:srgbClr val="000000">
                    <a:lumMod val="75000"/>
                    <a:lumOff val="25000"/>
                  </a:srgbClr>
                </a:solidFill>
              </a:rPr>
              <a:pPr/>
              <a:t>‹#›</a:t>
            </a:fld>
            <a:endParaRPr lang="en-US" dirty="0">
              <a:solidFill>
                <a:srgbClr val="000000">
                  <a:lumMod val="75000"/>
                  <a:lumOff val="25000"/>
                </a:srgbClr>
              </a:solidFill>
            </a:endParaRPr>
          </a:p>
        </p:txBody>
      </p:sp>
    </p:spTree>
    <p:extLst>
      <p:ext uri="{BB962C8B-B14F-4D97-AF65-F5344CB8AC3E}">
        <p14:creationId xmlns:p14="http://schemas.microsoft.com/office/powerpoint/2010/main" val="1922198134"/>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Blank (Dark Gray)">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lvl1pPr>
              <a:defRPr>
                <a:solidFill>
                  <a:schemeClr val="tx2">
                    <a:lumMod val="85000"/>
                  </a:schemeClr>
                </a:solidFill>
              </a:defRPr>
            </a:lvl1pPr>
          </a:lstStyle>
          <a:p>
            <a:fld id="{0D0E9D3B-CB56-40AE-B0A9-8DA5E1AEFDB7}" type="slidenum">
              <a:rPr lang="en-US" smtClean="0">
                <a:solidFill>
                  <a:srgbClr val="FFFFFF">
                    <a:lumMod val="85000"/>
                  </a:srgbClr>
                </a:solidFill>
              </a:rPr>
              <a:pPr/>
              <a:t>‹#›</a:t>
            </a:fld>
            <a:endParaRPr lang="en-US" dirty="0">
              <a:solidFill>
                <a:srgbClr val="FFFFFF">
                  <a:lumMod val="85000"/>
                </a:srgbClr>
              </a:solidFill>
            </a:endParaRPr>
          </a:p>
        </p:txBody>
      </p:sp>
    </p:spTree>
    <p:extLst>
      <p:ext uri="{BB962C8B-B14F-4D97-AF65-F5344CB8AC3E}">
        <p14:creationId xmlns:p14="http://schemas.microsoft.com/office/powerpoint/2010/main" val="4173912633"/>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Blank (Black)">
    <p:bg>
      <p:bgPr>
        <a:solidFill>
          <a:schemeClr val="tx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0D0E9D3B-CB56-40AE-B0A9-8DA5E1AEFDB7}" type="slidenum">
              <a:rPr lang="en-US" smtClean="0">
                <a:solidFill>
                  <a:srgbClr val="000000">
                    <a:lumMod val="75000"/>
                    <a:lumOff val="25000"/>
                  </a:srgbClr>
                </a:solidFill>
              </a:rPr>
              <a:pPr/>
              <a:t>‹#›</a:t>
            </a:fld>
            <a:endParaRPr lang="en-US" dirty="0">
              <a:solidFill>
                <a:srgbClr val="000000">
                  <a:lumMod val="75000"/>
                  <a:lumOff val="25000"/>
                </a:srgbClr>
              </a:solidFill>
            </a:endParaRPr>
          </a:p>
        </p:txBody>
      </p:sp>
    </p:spTree>
    <p:extLst>
      <p:ext uri="{BB962C8B-B14F-4D97-AF65-F5344CB8AC3E}">
        <p14:creationId xmlns:p14="http://schemas.microsoft.com/office/powerpoint/2010/main" val="33413079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D457D31-B911-4F87-81E2-979BB4FC3626}" type="datetime1">
              <a:rPr lang="en-US"/>
              <a:pPr>
                <a:defRPr/>
              </a:pPr>
              <a:t>4/24/2018</a:t>
            </a:fld>
            <a:endParaRPr lang="en-US" dirty="0"/>
          </a:p>
        </p:txBody>
      </p:sp>
      <p:sp>
        <p:nvSpPr>
          <p:cNvPr id="3" name="Slide Number Placeholder 5"/>
          <p:cNvSpPr>
            <a:spLocks noGrp="1"/>
          </p:cNvSpPr>
          <p:nvPr>
            <p:ph type="sldNum" sz="quarter" idx="11"/>
          </p:nvPr>
        </p:nvSpPr>
        <p:spPr/>
        <p:txBody>
          <a:bodyPr/>
          <a:lstStyle>
            <a:lvl1pPr>
              <a:defRPr/>
            </a:lvl1pPr>
          </a:lstStyle>
          <a:p>
            <a:pPr>
              <a:defRPr/>
            </a:pPr>
            <a:fld id="{1B346FA1-30E9-4F9E-A714-4EF8550C5EE4}" type="slidenum">
              <a:rPr lang="en-US"/>
              <a:pPr>
                <a:defRPr/>
              </a:pPr>
              <a:t>‹#›</a:t>
            </a:fld>
            <a:endParaRPr lang="en-US"/>
          </a:p>
        </p:txBody>
      </p:sp>
      <p:sp>
        <p:nvSpPr>
          <p:cNvPr id="4"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1B51448-FBFC-4374-A303-50EC283298BC}" type="datetime1">
              <a:rPr lang="en-US"/>
              <a:pPr>
                <a:defRPr/>
              </a:pPr>
              <a:t>4/24/2018</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47D6C6D9-D8FD-414E-9038-5C90A7DF980C}" type="slidenum">
              <a:rPr lang="en-US"/>
              <a:pPr>
                <a:defRPr/>
              </a:pPr>
              <a:t>‹#›</a:t>
            </a:fld>
            <a:endParaRPr lang="en-US"/>
          </a:p>
        </p:txBody>
      </p:sp>
      <p:sp>
        <p:nvSpPr>
          <p:cNvPr id="7"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40C2895-2EFC-4DEF-8AF8-EC734DE7B0B7}" type="datetime1">
              <a:rPr lang="en-US"/>
              <a:pPr>
                <a:defRPr/>
              </a:pPr>
              <a:t>4/24/2018</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29485CED-CC78-462A-B2E6-1BDA77A2045F}" type="slidenum">
              <a:rPr lang="en-US"/>
              <a:pPr>
                <a:defRPr/>
              </a:pPr>
              <a:t>‹#›</a:t>
            </a:fld>
            <a:endParaRPr lang="en-US"/>
          </a:p>
        </p:txBody>
      </p:sp>
      <p:sp>
        <p:nvSpPr>
          <p:cNvPr id="7"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image" Target="../media/image6.gi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5.tif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4.png"/><Relationship Id="rId5" Type="http://schemas.openxmlformats.org/officeDocument/2006/relationships/slideLayout" Target="../slideLayouts/slideLayout16.xml"/><Relationship Id="rId10"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9" Type="http://schemas.openxmlformats.org/officeDocument/2006/relationships/slideLayout" Target="../slideLayouts/slideLayout57.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34" Type="http://schemas.openxmlformats.org/officeDocument/2006/relationships/slideLayout" Target="../slideLayouts/slideLayout52.xml"/><Relationship Id="rId42" Type="http://schemas.openxmlformats.org/officeDocument/2006/relationships/slideLayout" Target="../slideLayouts/slideLayout60.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33" Type="http://schemas.openxmlformats.org/officeDocument/2006/relationships/slideLayout" Target="../slideLayouts/slideLayout51.xml"/><Relationship Id="rId38" Type="http://schemas.openxmlformats.org/officeDocument/2006/relationships/slideLayout" Target="../slideLayouts/slideLayout56.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slideLayout" Target="../slideLayouts/slideLayout47.xml"/><Relationship Id="rId41" Type="http://schemas.openxmlformats.org/officeDocument/2006/relationships/slideLayout" Target="../slideLayouts/slideLayout59.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32" Type="http://schemas.openxmlformats.org/officeDocument/2006/relationships/slideLayout" Target="../slideLayouts/slideLayout50.xml"/><Relationship Id="rId37" Type="http://schemas.openxmlformats.org/officeDocument/2006/relationships/slideLayout" Target="../slideLayouts/slideLayout55.xml"/><Relationship Id="rId40" Type="http://schemas.openxmlformats.org/officeDocument/2006/relationships/slideLayout" Target="../slideLayouts/slideLayout58.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36" Type="http://schemas.openxmlformats.org/officeDocument/2006/relationships/slideLayout" Target="../slideLayouts/slideLayout54.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31" Type="http://schemas.openxmlformats.org/officeDocument/2006/relationships/slideLayout" Target="../slideLayouts/slideLayout49.xml"/><Relationship Id="rId44"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slideLayout" Target="../slideLayouts/slideLayout48.xml"/><Relationship Id="rId35" Type="http://schemas.openxmlformats.org/officeDocument/2006/relationships/slideLayout" Target="../slideLayouts/slideLayout53.xml"/><Relationship Id="rId43" Type="http://schemas.openxmlformats.org/officeDocument/2006/relationships/slideLayout" Target="../slideLayouts/slideLayout6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13" Type="http://schemas.openxmlformats.org/officeDocument/2006/relationships/image" Target="../media/image6.gif"/><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image" Target="../media/image5.tiff"/><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image" Target="../media/image4.png"/><Relationship Id="rId5" Type="http://schemas.openxmlformats.org/officeDocument/2006/relationships/slideLayout" Target="../slideLayouts/slideLayout66.xml"/><Relationship Id="rId10" Type="http://schemas.openxmlformats.org/officeDocument/2006/relationships/image" Target="../media/image3.png"/><Relationship Id="rId4" Type="http://schemas.openxmlformats.org/officeDocument/2006/relationships/slideLayout" Target="../slideLayouts/slideLayout65.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65000">
              <a:srgbClr val="260900"/>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01700" y="236538"/>
            <a:ext cx="7315200" cy="115411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914400" y="1689100"/>
            <a:ext cx="7315200" cy="4619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962400" y="6429375"/>
            <a:ext cx="1189038" cy="296863"/>
          </a:xfrm>
          <a:prstGeom prst="rect">
            <a:avLst/>
          </a:prstGeom>
        </p:spPr>
        <p:txBody>
          <a:bodyPr vert="horz" lIns="91440" tIns="45720" rIns="91440" bIns="45720" rtlCol="0" anchor="ctr"/>
          <a:lstStyle>
            <a:lvl1pPr algn="ctr">
              <a:spcBef>
                <a:spcPct val="0"/>
              </a:spcBef>
              <a:buClrTx/>
              <a:buFontTx/>
              <a:buNone/>
              <a:defRPr sz="1200">
                <a:solidFill>
                  <a:schemeClr val="tx1">
                    <a:alpha val="50000"/>
                  </a:schemeClr>
                </a:solidFill>
                <a:latin typeface="Tahoma" pitchFamily="34" charset="0"/>
              </a:defRPr>
            </a:lvl1pPr>
          </a:lstStyle>
          <a:p>
            <a:pPr>
              <a:defRPr/>
            </a:pPr>
            <a:fld id="{1F18839F-2072-4612-9A72-82506C507E1A}" type="datetime1">
              <a:rPr lang="en-US"/>
              <a:pPr>
                <a:defRPr/>
              </a:pPr>
              <a:t>4/24/2018</a:t>
            </a:fld>
            <a:endParaRPr lang="en-US" dirty="0"/>
          </a:p>
        </p:txBody>
      </p:sp>
      <p:sp>
        <p:nvSpPr>
          <p:cNvPr id="6" name="Slide Number Placeholder 5"/>
          <p:cNvSpPr>
            <a:spLocks noGrp="1"/>
          </p:cNvSpPr>
          <p:nvPr>
            <p:ph type="sldNum" sz="quarter" idx="4"/>
          </p:nvPr>
        </p:nvSpPr>
        <p:spPr>
          <a:xfrm>
            <a:off x="7937500" y="6429375"/>
            <a:ext cx="939800" cy="301625"/>
          </a:xfrm>
          <a:prstGeom prst="rect">
            <a:avLst/>
          </a:prstGeom>
        </p:spPr>
        <p:txBody>
          <a:bodyPr vert="horz" lIns="91440" tIns="45720" rIns="91440" bIns="45720" rtlCol="0" anchor="ctr"/>
          <a:lstStyle>
            <a:lvl1pPr algn="r">
              <a:spcBef>
                <a:spcPct val="0"/>
              </a:spcBef>
              <a:buClrTx/>
              <a:buFontTx/>
              <a:buNone/>
              <a:defRPr sz="1200">
                <a:solidFill>
                  <a:schemeClr val="tx1"/>
                </a:solidFill>
                <a:latin typeface="Tahoma" pitchFamily="34" charset="0"/>
              </a:defRPr>
            </a:lvl1pPr>
          </a:lstStyle>
          <a:p>
            <a:pPr>
              <a:defRPr/>
            </a:pPr>
            <a:fld id="{866865FA-C83D-424F-8F1E-A6BEF6A9314C}" type="slidenum">
              <a:rPr lang="en-US"/>
              <a:pPr>
                <a:defRPr/>
              </a:pPr>
              <a:t>‹#›</a:t>
            </a:fld>
            <a:endParaRPr lang="en-US"/>
          </a:p>
        </p:txBody>
      </p:sp>
      <p:sp>
        <p:nvSpPr>
          <p:cNvPr id="5" name="Footer Placeholder 4"/>
          <p:cNvSpPr>
            <a:spLocks noGrp="1"/>
          </p:cNvSpPr>
          <p:nvPr>
            <p:ph type="ftr" sz="quarter" idx="3"/>
          </p:nvPr>
        </p:nvSpPr>
        <p:spPr>
          <a:xfrm>
            <a:off x="306388" y="6430963"/>
            <a:ext cx="2246312" cy="301625"/>
          </a:xfrm>
          <a:prstGeom prst="rect">
            <a:avLst/>
          </a:prstGeom>
        </p:spPr>
        <p:txBody>
          <a:bodyPr vert="horz" lIns="91440" tIns="0" rIns="91440" bIns="45720" rtlCol="0" anchor="t"/>
          <a:lstStyle>
            <a:lvl1pPr algn="l">
              <a:spcBef>
                <a:spcPct val="0"/>
              </a:spcBef>
              <a:buClrTx/>
              <a:buFontTx/>
              <a:buNone/>
              <a:defRPr sz="1000">
                <a:solidFill>
                  <a:schemeClr val="tx1"/>
                </a:solidFill>
                <a:latin typeface="Tahoma" pitchFamily="34" charset="0"/>
              </a:defRPr>
            </a:lvl1pPr>
          </a:lstStyle>
          <a:p>
            <a:pPr>
              <a:defRPr/>
            </a:pPr>
            <a:endParaRPr lang="en-US"/>
          </a:p>
        </p:txBody>
      </p:sp>
    </p:spTree>
  </p:cSld>
  <p:clrMap bg1="dk1" tx1="lt1" bg2="dk2" tx2="lt2" accent1="accent1" accent2="accent2" accent3="accent3" accent4="accent4" accent5="accent5" accent6="accent6" hlink="hlink" folHlink="folHlink"/>
  <p:sldLayoutIdLst>
    <p:sldLayoutId id="2147483814" r:id="rId1"/>
    <p:sldLayoutId id="2147483813" r:id="rId2"/>
    <p:sldLayoutId id="2147483812" r:id="rId3"/>
    <p:sldLayoutId id="2147483811" r:id="rId4"/>
    <p:sldLayoutId id="2147483810" r:id="rId5"/>
    <p:sldLayoutId id="2147483809" r:id="rId6"/>
    <p:sldLayoutId id="2147483808" r:id="rId7"/>
    <p:sldLayoutId id="2147483807" r:id="rId8"/>
    <p:sldLayoutId id="2147483806" r:id="rId9"/>
    <p:sldLayoutId id="2147483805" r:id="rId10"/>
    <p:sldLayoutId id="2147483804" r:id="rId11"/>
  </p:sldLayoutIdLst>
  <p:txStyles>
    <p:titleStyle>
      <a:lvl1pPr algn="ctr" rtl="0" eaLnBrk="0" fontAlgn="base" hangingPunct="0">
        <a:spcBef>
          <a:spcPct val="0"/>
        </a:spcBef>
        <a:spcAft>
          <a:spcPct val="0"/>
        </a:spcAft>
        <a:defRPr sz="3200" kern="1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ct val="0"/>
        </a:spcAft>
        <a:buClr>
          <a:schemeClr val="tx2"/>
        </a:buClr>
        <a:buFont typeface="Wingdings" pitchFamily="2" charset="2"/>
        <a:buChar char="§"/>
        <a:defRPr sz="2800" kern="1200">
          <a:solidFill>
            <a:schemeClr val="tx1"/>
          </a:solidFill>
          <a:latin typeface="+mn-lt"/>
          <a:ea typeface="+mn-ea"/>
          <a:cs typeface="+mn-cs"/>
        </a:defRPr>
      </a:lvl1pPr>
      <a:lvl2pPr marL="501650" indent="-182563" algn="l" rtl="0" eaLnBrk="0" fontAlgn="base" hangingPunct="0">
        <a:spcBef>
          <a:spcPct val="20000"/>
        </a:spcBef>
        <a:spcAft>
          <a:spcPct val="0"/>
        </a:spcAft>
        <a:buClr>
          <a:schemeClr val="tx2"/>
        </a:buClr>
        <a:buFont typeface="Wingdings" pitchFamily="2" charset="2"/>
        <a:buChar char="§"/>
        <a:defRPr sz="2400" kern="1200">
          <a:solidFill>
            <a:schemeClr val="tx1"/>
          </a:solidFill>
          <a:latin typeface="+mn-lt"/>
          <a:ea typeface="+mn-ea"/>
          <a:cs typeface="+mn-cs"/>
        </a:defRPr>
      </a:lvl2pPr>
      <a:lvl3pPr marL="685800" indent="-182563" algn="l" rtl="0" eaLnBrk="0" fontAlgn="base" hangingPunct="0">
        <a:spcBef>
          <a:spcPct val="20000"/>
        </a:spcBef>
        <a:spcAft>
          <a:spcPct val="0"/>
        </a:spcAft>
        <a:buClr>
          <a:schemeClr val="tx2"/>
        </a:buClr>
        <a:buFont typeface="Wingdings" pitchFamily="2" charset="2"/>
        <a:buChar char="§"/>
        <a:defRPr sz="2000" kern="1200">
          <a:solidFill>
            <a:schemeClr val="tx1"/>
          </a:solidFill>
          <a:latin typeface="+mn-lt"/>
          <a:ea typeface="+mn-ea"/>
          <a:cs typeface="+mn-cs"/>
        </a:defRPr>
      </a:lvl3pPr>
      <a:lvl4pPr marL="914400" indent="-182563" algn="l" rtl="0" eaLnBrk="0" fontAlgn="base" hangingPunct="0">
        <a:spcBef>
          <a:spcPct val="20000"/>
        </a:spcBef>
        <a:spcAft>
          <a:spcPct val="0"/>
        </a:spcAft>
        <a:buClr>
          <a:schemeClr val="tx2"/>
        </a:buClr>
        <a:buFont typeface="Wingdings" pitchFamily="2" charset="2"/>
        <a:buChar char="§"/>
        <a:defRPr kern="1200">
          <a:solidFill>
            <a:schemeClr val="tx1"/>
          </a:solidFill>
          <a:latin typeface="+mn-lt"/>
          <a:ea typeface="+mn-ea"/>
          <a:cs typeface="+mn-cs"/>
        </a:defRPr>
      </a:lvl4pPr>
      <a:lvl5pPr marL="1143000" indent="-182563" algn="l" rtl="0" eaLnBrk="0" fontAlgn="base" hangingPunct="0">
        <a:spcBef>
          <a:spcPct val="20000"/>
        </a:spcBef>
        <a:spcAft>
          <a:spcPct val="0"/>
        </a:spcAft>
        <a:buClr>
          <a:schemeClr val="tx2"/>
        </a:buClr>
        <a:buFont typeface="Wingdings" pitchFamily="2"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9" cstate="screen">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Rounded Rectangle 10"/>
          <p:cNvSpPr/>
          <p:nvPr/>
        </p:nvSpPr>
        <p:spPr>
          <a:xfrm>
            <a:off x="184157" y="165467"/>
            <a:ext cx="8787251" cy="6545212"/>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spcBef>
                <a:spcPct val="0"/>
              </a:spcBef>
              <a:buClrTx/>
              <a:buFontTx/>
              <a:buNone/>
            </a:pPr>
            <a:endParaRPr lang="en-US" sz="1013" dirty="0">
              <a:solidFill>
                <a:srgbClr val="83847A"/>
              </a:solidFill>
            </a:endParaRPr>
          </a:p>
        </p:txBody>
      </p:sp>
      <p:sp>
        <p:nvSpPr>
          <p:cNvPr id="4099" name="Title Placeholder 1"/>
          <p:cNvSpPr>
            <a:spLocks noGrp="1"/>
          </p:cNvSpPr>
          <p:nvPr>
            <p:ph type="title"/>
          </p:nvPr>
        </p:nvSpPr>
        <p:spPr bwMode="auto">
          <a:xfrm>
            <a:off x="304800" y="274638"/>
            <a:ext cx="8382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304800" y="1233932"/>
            <a:ext cx="8382000" cy="4709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1033" name="Picture 6"/>
          <p:cNvPicPr>
            <a:picLocks noChangeAspect="1"/>
          </p:cNvPicPr>
          <p:nvPr/>
        </p:nvPicPr>
        <p:blipFill>
          <a:blip r:embed="rId10"/>
          <a:srcRect/>
          <a:stretch>
            <a:fillRect/>
          </a:stretch>
        </p:blipFill>
        <p:spPr bwMode="auto">
          <a:xfrm>
            <a:off x="4559300" y="3416310"/>
            <a:ext cx="19050" cy="3175"/>
          </a:xfrm>
          <a:prstGeom prst="rect">
            <a:avLst/>
          </a:prstGeom>
          <a:noFill/>
          <a:ln w="9525">
            <a:noFill/>
            <a:miter lim="800000"/>
            <a:headEnd/>
            <a:tailEnd/>
          </a:ln>
        </p:spPr>
      </p:pic>
      <p:pic>
        <p:nvPicPr>
          <p:cNvPr id="14" name="Picture 13"/>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108263" y="5655967"/>
            <a:ext cx="621233" cy="1054717"/>
          </a:xfrm>
          <a:prstGeom prst="rect">
            <a:avLst/>
          </a:prstGeom>
        </p:spPr>
      </p:pic>
      <p:pic>
        <p:nvPicPr>
          <p:cNvPr id="15" name="Picture 14"/>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957982" y="5619576"/>
            <a:ext cx="1039028" cy="1117093"/>
          </a:xfrm>
          <a:prstGeom prst="rect">
            <a:avLst/>
          </a:prstGeom>
        </p:spPr>
      </p:pic>
      <p:sp>
        <p:nvSpPr>
          <p:cNvPr id="17" name="Slide Number Placeholder 2"/>
          <p:cNvSpPr>
            <a:spLocks noGrp="1"/>
          </p:cNvSpPr>
          <p:nvPr>
            <p:ph type="sldNum" sz="quarter" idx="4"/>
          </p:nvPr>
        </p:nvSpPr>
        <p:spPr>
          <a:xfrm>
            <a:off x="4084640" y="6425806"/>
            <a:ext cx="733425" cy="241214"/>
          </a:xfrm>
          <a:prstGeom prst="rect">
            <a:avLst/>
          </a:prstGeom>
        </p:spPr>
        <p:txBody>
          <a:bodyPr anchor="ctr"/>
          <a:lstStyle>
            <a:lvl1pPr algn="ctr">
              <a:defRPr sz="422">
                <a:solidFill>
                  <a:schemeClr val="tx1">
                    <a:lumMod val="75000"/>
                    <a:lumOff val="25000"/>
                  </a:schemeClr>
                </a:solidFill>
              </a:defRPr>
            </a:lvl1pPr>
          </a:lstStyle>
          <a:p>
            <a:pPr eaLnBrk="1" hangingPunct="1">
              <a:spcBef>
                <a:spcPct val="0"/>
              </a:spcBef>
              <a:buClrTx/>
              <a:buFontTx/>
              <a:buNone/>
            </a:pPr>
            <a:fld id="{0D0E9D3B-CB56-40AE-B0A9-8DA5E1AEFDB7}" type="slidenum">
              <a:rPr lang="en-US" smtClean="0">
                <a:solidFill>
                  <a:srgbClr val="000000">
                    <a:lumMod val="75000"/>
                    <a:lumOff val="25000"/>
                  </a:srgbClr>
                </a:solidFill>
              </a:rPr>
              <a:pPr eaLnBrk="1" hangingPunct="1">
                <a:spcBef>
                  <a:spcPct val="0"/>
                </a:spcBef>
                <a:buClrTx/>
                <a:buFontTx/>
                <a:buNone/>
              </a:pPr>
              <a:t>‹#›</a:t>
            </a:fld>
            <a:endParaRPr lang="en-US" dirty="0">
              <a:solidFill>
                <a:srgbClr val="000000">
                  <a:lumMod val="75000"/>
                  <a:lumOff val="25000"/>
                </a:srgbClr>
              </a:solidFill>
            </a:endParaRPr>
          </a:p>
        </p:txBody>
      </p:sp>
      <p:sp>
        <p:nvSpPr>
          <p:cNvPr id="2" name="Rectangle 1"/>
          <p:cNvSpPr/>
          <p:nvPr userDrawn="1"/>
        </p:nvSpPr>
        <p:spPr>
          <a:xfrm>
            <a:off x="7017489" y="5720317"/>
            <a:ext cx="980854" cy="95693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spcBef>
                <a:spcPct val="0"/>
              </a:spcBef>
              <a:buClrTx/>
              <a:buFontTx/>
              <a:buNone/>
            </a:pPr>
            <a:endParaRPr lang="en-US" sz="1350" dirty="0">
              <a:solidFill>
                <a:srgbClr val="83847A"/>
              </a:solidFill>
            </a:endParaRPr>
          </a:p>
        </p:txBody>
      </p:sp>
      <p:pic>
        <p:nvPicPr>
          <p:cNvPr id="3" name="Picture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061744" y="5677786"/>
            <a:ext cx="819309" cy="999462"/>
          </a:xfrm>
          <a:prstGeom prst="rect">
            <a:avLst/>
          </a:prstGeom>
        </p:spPr>
      </p:pic>
    </p:spTree>
    <p:extLst>
      <p:ext uri="{BB962C8B-B14F-4D97-AF65-F5344CB8AC3E}">
        <p14:creationId xmlns:p14="http://schemas.microsoft.com/office/powerpoint/2010/main" val="968874992"/>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Lst>
  <p:timing>
    <p:tnLst>
      <p:par>
        <p:cTn id="1" dur="indefinite" restart="never" nodeType="tmRoot"/>
      </p:par>
    </p:tnLst>
  </p:timing>
  <p:hf hdr="0" ftr="0" dt="0"/>
  <p:txStyles>
    <p:titleStyle>
      <a:lvl1pPr algn="l" rtl="0" eaLnBrk="1" fontAlgn="base" hangingPunct="1">
        <a:spcBef>
          <a:spcPct val="0"/>
        </a:spcBef>
        <a:spcAft>
          <a:spcPct val="0"/>
        </a:spcAft>
        <a:defRPr sz="18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5pPr>
      <a:lvl6pPr marL="192881" algn="l" rtl="0" eaLnBrk="1" fontAlgn="base" hangingPunct="1">
        <a:spcBef>
          <a:spcPct val="0"/>
        </a:spcBef>
        <a:spcAft>
          <a:spcPct val="0"/>
        </a:spcAft>
        <a:defRPr sz="1856">
          <a:solidFill>
            <a:schemeClr val="tx1"/>
          </a:solidFill>
          <a:latin typeface="Arial" charset="0"/>
          <a:cs typeface="Arial" charset="0"/>
        </a:defRPr>
      </a:lvl6pPr>
      <a:lvl7pPr marL="385763" algn="l" rtl="0" eaLnBrk="1" fontAlgn="base" hangingPunct="1">
        <a:spcBef>
          <a:spcPct val="0"/>
        </a:spcBef>
        <a:spcAft>
          <a:spcPct val="0"/>
        </a:spcAft>
        <a:defRPr sz="1856">
          <a:solidFill>
            <a:schemeClr val="tx1"/>
          </a:solidFill>
          <a:latin typeface="Arial" charset="0"/>
          <a:cs typeface="Arial" charset="0"/>
        </a:defRPr>
      </a:lvl7pPr>
      <a:lvl8pPr marL="578644" algn="l" rtl="0" eaLnBrk="1" fontAlgn="base" hangingPunct="1">
        <a:spcBef>
          <a:spcPct val="0"/>
        </a:spcBef>
        <a:spcAft>
          <a:spcPct val="0"/>
        </a:spcAft>
        <a:defRPr sz="1856">
          <a:solidFill>
            <a:schemeClr val="tx1"/>
          </a:solidFill>
          <a:latin typeface="Arial" charset="0"/>
          <a:cs typeface="Arial" charset="0"/>
        </a:defRPr>
      </a:lvl8pPr>
      <a:lvl9pPr marL="771525" algn="l" rtl="0" eaLnBrk="1" fontAlgn="base" hangingPunct="1">
        <a:spcBef>
          <a:spcPct val="0"/>
        </a:spcBef>
        <a:spcAft>
          <a:spcPct val="0"/>
        </a:spcAft>
        <a:defRPr sz="1856">
          <a:solidFill>
            <a:schemeClr val="tx1"/>
          </a:solidFill>
          <a:latin typeface="Arial" charset="0"/>
          <a:cs typeface="Arial" charset="0"/>
        </a:defRPr>
      </a:lvl9pPr>
    </p:titleStyle>
    <p:bodyStyle>
      <a:lvl1pPr marL="144661" indent="-144661" algn="l" rtl="0" eaLnBrk="1" fontAlgn="base" hangingPunct="1">
        <a:spcBef>
          <a:spcPts val="127"/>
        </a:spcBef>
        <a:spcAft>
          <a:spcPct val="0"/>
        </a:spcAft>
        <a:buFont typeface="Arial" pitchFamily="34" charset="0"/>
        <a:defRPr sz="1575" kern="1200">
          <a:solidFill>
            <a:schemeClr val="tx1">
              <a:lumMod val="75000"/>
              <a:lumOff val="25000"/>
            </a:schemeClr>
          </a:solidFill>
          <a:latin typeface="Arial" pitchFamily="34" charset="0"/>
          <a:ea typeface="ＭＳ Ｐゴシック" charset="0"/>
          <a:cs typeface="Arial" pitchFamily="34" charset="0"/>
        </a:defRPr>
      </a:lvl1pPr>
      <a:lvl2pPr marL="216992" indent="-120551" algn="l" rtl="0" eaLnBrk="1" fontAlgn="base" hangingPunct="1">
        <a:spcBef>
          <a:spcPts val="127"/>
        </a:spcBef>
        <a:spcAft>
          <a:spcPct val="0"/>
        </a:spcAft>
        <a:buFont typeface="Arial" pitchFamily="34" charset="0"/>
        <a:buChar char="–"/>
        <a:defRPr sz="1575" kern="1200">
          <a:solidFill>
            <a:schemeClr val="tx1">
              <a:lumMod val="75000"/>
              <a:lumOff val="25000"/>
            </a:schemeClr>
          </a:solidFill>
          <a:latin typeface="Arial" pitchFamily="34" charset="0"/>
          <a:ea typeface="Arial" charset="0"/>
          <a:cs typeface="Arial" pitchFamily="34" charset="0"/>
        </a:defRPr>
      </a:lvl2pPr>
      <a:lvl3pPr marL="385763" indent="-96441" algn="l" rtl="0" eaLnBrk="1" fontAlgn="base" hangingPunct="1">
        <a:spcBef>
          <a:spcPts val="127"/>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3pPr>
      <a:lvl4pPr marL="578644" indent="-96441" algn="l" rtl="0" eaLnBrk="1" fontAlgn="base" hangingPunct="1">
        <a:spcBef>
          <a:spcPts val="127"/>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4pPr>
      <a:lvl5pPr marL="771525" indent="-96441" algn="l" rtl="0" eaLnBrk="1" fontAlgn="base" hangingPunct="1">
        <a:spcBef>
          <a:spcPts val="127"/>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5pPr>
      <a:lvl6pPr marL="1060847"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296">
          <p15:clr>
            <a:srgbClr val="5ACBF0"/>
          </p15:clr>
        </p15:guide>
        <p15:guide id="2" pos="12971">
          <p15:clr>
            <a:srgbClr val="5ACBF0"/>
          </p15:clr>
        </p15:guide>
        <p15:guide id="3" pos="256">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TextBox 11"/>
          <p:cNvSpPr txBox="1"/>
          <p:nvPr userDrawn="1"/>
        </p:nvSpPr>
        <p:spPr>
          <a:xfrm>
            <a:off x="1897944" y="-127000"/>
            <a:ext cx="914400" cy="914400"/>
          </a:xfrm>
          <a:prstGeom prst="rect">
            <a:avLst/>
          </a:prstGeom>
        </p:spPr>
        <p:txBody>
          <a:bodyPr vert="horz" wrap="none" lIns="91440" tIns="45720" rIns="91440" bIns="45720" rtlCol="0" anchor="ctr">
            <a:normAutofit/>
          </a:bodyPr>
          <a:lstStyle/>
          <a:p>
            <a:pPr eaLnBrk="1" fontAlgn="auto" hangingPunct="1">
              <a:spcBef>
                <a:spcPts val="0"/>
              </a:spcBef>
              <a:spcAft>
                <a:spcPts val="0"/>
              </a:spcAft>
              <a:buClrTx/>
              <a:buFontTx/>
              <a:buNone/>
            </a:pPr>
            <a:endParaRPr lang="en-US" sz="1800" dirty="0" smtClean="0">
              <a:solidFill>
                <a:srgbClr val="1F6CA7"/>
              </a:solidFill>
              <a:latin typeface="Arial"/>
            </a:endParaRPr>
          </a:p>
        </p:txBody>
      </p:sp>
      <p:sp>
        <p:nvSpPr>
          <p:cNvPr id="10" name="Slide Number Placeholder 9"/>
          <p:cNvSpPr>
            <a:spLocks noGrp="1"/>
          </p:cNvSpPr>
          <p:nvPr>
            <p:ph type="sldNum" sz="quarter" idx="4"/>
          </p:nvPr>
        </p:nvSpPr>
        <p:spPr>
          <a:xfrm>
            <a:off x="8248650" y="6356350"/>
            <a:ext cx="438150" cy="365125"/>
          </a:xfrm>
          <a:prstGeom prst="rect">
            <a:avLst/>
          </a:prstGeom>
        </p:spPr>
        <p:txBody>
          <a:bodyPr vert="horz" lIns="91440" tIns="45720" rIns="91440" bIns="45720" rtlCol="0" anchor="ctr"/>
          <a:lstStyle>
            <a:lvl1pPr algn="r">
              <a:defRPr sz="1000">
                <a:solidFill>
                  <a:schemeClr val="accent1"/>
                </a:solidFill>
              </a:defRPr>
            </a:lvl1pPr>
          </a:lstStyle>
          <a:p>
            <a:pPr eaLnBrk="1" fontAlgn="auto" hangingPunct="1">
              <a:spcBef>
                <a:spcPts val="0"/>
              </a:spcBef>
              <a:spcAft>
                <a:spcPts val="0"/>
              </a:spcAft>
              <a:buClrTx/>
              <a:buFontTx/>
              <a:buNone/>
            </a:pPr>
            <a:fld id="{54105720-E786-164F-AE36-9EBC2F8CA2D8}" type="slidenum">
              <a:rPr lang="en-US" smtClean="0">
                <a:solidFill>
                  <a:srgbClr val="95A53E"/>
                </a:solidFill>
                <a:latin typeface="Arial"/>
              </a:rPr>
              <a:pPr eaLnBrk="1" fontAlgn="auto" hangingPunct="1">
                <a:spcBef>
                  <a:spcPts val="0"/>
                </a:spcBef>
                <a:spcAft>
                  <a:spcPts val="0"/>
                </a:spcAft>
                <a:buClrTx/>
                <a:buFontTx/>
                <a:buNone/>
              </a:pPr>
              <a:t>‹#›</a:t>
            </a:fld>
            <a:endParaRPr lang="en-US" dirty="0">
              <a:solidFill>
                <a:srgbClr val="95A53E"/>
              </a:solidFill>
              <a:latin typeface="Arial"/>
            </a:endParaRPr>
          </a:p>
        </p:txBody>
      </p:sp>
      <p:sp>
        <p:nvSpPr>
          <p:cNvPr id="5" name="TextBox 4"/>
          <p:cNvSpPr txBox="1"/>
          <p:nvPr userDrawn="1"/>
        </p:nvSpPr>
        <p:spPr>
          <a:xfrm>
            <a:off x="7454685" y="6625525"/>
            <a:ext cx="914400" cy="914400"/>
          </a:xfrm>
          <a:prstGeom prst="rect">
            <a:avLst/>
          </a:prstGeom>
        </p:spPr>
        <p:txBody>
          <a:bodyPr vert="horz" wrap="none" lIns="91440" tIns="45720" rIns="91440" bIns="45720" rtlCol="0" anchor="ctr">
            <a:noAutofit/>
          </a:bodyPr>
          <a:lstStyle/>
          <a:p>
            <a:pPr eaLnBrk="1" fontAlgn="auto" hangingPunct="1">
              <a:spcBef>
                <a:spcPts val="0"/>
              </a:spcBef>
              <a:spcAft>
                <a:spcPts val="0"/>
              </a:spcAft>
              <a:buClrTx/>
              <a:buFontTx/>
              <a:buNone/>
            </a:pPr>
            <a:endParaRPr lang="en-US" dirty="0" smtClean="0">
              <a:solidFill>
                <a:srgbClr val="1F6CA7"/>
              </a:solidFill>
              <a:latin typeface="Arial"/>
            </a:endParaRPr>
          </a:p>
        </p:txBody>
      </p:sp>
    </p:spTree>
    <p:extLst>
      <p:ext uri="{BB962C8B-B14F-4D97-AF65-F5344CB8AC3E}">
        <p14:creationId xmlns:p14="http://schemas.microsoft.com/office/powerpoint/2010/main" val="2894837347"/>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 id="2147483839" r:id="rId16"/>
    <p:sldLayoutId id="2147483840" r:id="rId17"/>
    <p:sldLayoutId id="2147483841" r:id="rId18"/>
    <p:sldLayoutId id="2147483842" r:id="rId19"/>
    <p:sldLayoutId id="2147483843" r:id="rId20"/>
    <p:sldLayoutId id="2147483844" r:id="rId21"/>
    <p:sldLayoutId id="2147483845" r:id="rId22"/>
    <p:sldLayoutId id="2147483846" r:id="rId23"/>
    <p:sldLayoutId id="2147483847" r:id="rId24"/>
    <p:sldLayoutId id="2147483848" r:id="rId25"/>
    <p:sldLayoutId id="2147483849" r:id="rId26"/>
    <p:sldLayoutId id="2147483850" r:id="rId27"/>
    <p:sldLayoutId id="2147483851" r:id="rId28"/>
    <p:sldLayoutId id="2147483852" r:id="rId29"/>
    <p:sldLayoutId id="2147483853" r:id="rId30"/>
    <p:sldLayoutId id="2147483854" r:id="rId31"/>
    <p:sldLayoutId id="2147483855" r:id="rId32"/>
    <p:sldLayoutId id="2147483856" r:id="rId33"/>
    <p:sldLayoutId id="2147483857" r:id="rId34"/>
    <p:sldLayoutId id="2147483858" r:id="rId35"/>
    <p:sldLayoutId id="2147483859" r:id="rId36"/>
    <p:sldLayoutId id="2147483860" r:id="rId37"/>
    <p:sldLayoutId id="2147483861" r:id="rId38"/>
    <p:sldLayoutId id="2147483862" r:id="rId39"/>
    <p:sldLayoutId id="2147483863" r:id="rId40"/>
    <p:sldLayoutId id="2147483864" r:id="rId41"/>
    <p:sldLayoutId id="2147483865" r:id="rId42"/>
    <p:sldLayoutId id="2147483866" r:id="rId43"/>
  </p:sldLayoutIdLst>
  <p:timing>
    <p:tnLst>
      <p:par>
        <p:cTn id="1" dur="indefinite" restart="never" nodeType="tmRoot"/>
      </p:par>
    </p:tnLst>
  </p:timing>
  <p:hf hdr="0" ftr="0" dt="0"/>
  <p:txStyles>
    <p:titleStyle>
      <a:lvl1pPr algn="l" defTabSz="914400" rtl="0" eaLnBrk="1" latinLnBrk="0" hangingPunct="1">
        <a:spcBef>
          <a:spcPct val="0"/>
        </a:spcBef>
        <a:buNone/>
        <a:defRPr sz="2400" kern="1200" baseline="0">
          <a:solidFill>
            <a:schemeClr val="accent2"/>
          </a:solidFill>
          <a:latin typeface="Arial Bold" charset="0"/>
          <a:ea typeface="+mj-ea"/>
          <a:cs typeface="Arial" panose="020B0604020202020204" pitchFamily="34" charset="0"/>
        </a:defRPr>
      </a:lvl1pPr>
    </p:titleStyle>
    <p:bodyStyle>
      <a:lvl1pPr marL="115888" indent="-115888" algn="l" defTabSz="914400" rtl="0" eaLnBrk="1" latinLnBrk="0" hangingPunct="1">
        <a:spcBef>
          <a:spcPct val="20000"/>
        </a:spcBef>
        <a:buFont typeface="Arial" panose="020B0604020202020204" pitchFamily="34" charset="0"/>
        <a:buChar char="•"/>
        <a:tabLst/>
        <a:defRPr sz="1600" kern="1200">
          <a:solidFill>
            <a:schemeClr val="accent2"/>
          </a:solidFill>
          <a:latin typeface="+mn-lt"/>
          <a:ea typeface="+mn-ea"/>
          <a:cs typeface="Arial" panose="020B0604020202020204" pitchFamily="34" charset="0"/>
        </a:defRPr>
      </a:lvl1pPr>
      <a:lvl2pPr marL="463550" indent="-115888" algn="l" defTabSz="914400" rtl="0" eaLnBrk="1" latinLnBrk="0" hangingPunct="1">
        <a:spcBef>
          <a:spcPct val="20000"/>
        </a:spcBef>
        <a:buFont typeface="Wingdings" charset="2"/>
        <a:buChar char="§"/>
        <a:tabLst/>
        <a:defRPr sz="1600" kern="1200">
          <a:solidFill>
            <a:schemeClr val="accent2"/>
          </a:solidFill>
          <a:latin typeface="Arial" panose="020B0604020202020204" pitchFamily="34" charset="0"/>
          <a:ea typeface="+mn-ea"/>
          <a:cs typeface="Arial" panose="020B0604020202020204" pitchFamily="34" charset="0"/>
        </a:defRPr>
      </a:lvl2pPr>
      <a:lvl3pPr marL="804863" indent="-117475" algn="l" defTabSz="914400" rtl="0" eaLnBrk="1" latinLnBrk="0" hangingPunct="1">
        <a:spcBef>
          <a:spcPct val="20000"/>
        </a:spcBef>
        <a:buFont typeface="Arial" panose="020B0604020202020204" pitchFamily="34" charset="0"/>
        <a:buChar char="•"/>
        <a:tabLst/>
        <a:defRPr sz="1600" b="0" kern="1200">
          <a:solidFill>
            <a:schemeClr val="accent2"/>
          </a:solidFill>
          <a:latin typeface="Arial" panose="020B0604020202020204" pitchFamily="34" charset="0"/>
          <a:ea typeface="+mn-ea"/>
          <a:cs typeface="Arial" panose="020B0604020202020204" pitchFamily="34" charset="0"/>
        </a:defRPr>
      </a:lvl3pPr>
      <a:lvl4pPr marL="1260475" indent="-115888" algn="l" defTabSz="914400" rtl="0" eaLnBrk="1" latinLnBrk="0" hangingPunct="1">
        <a:spcBef>
          <a:spcPct val="20000"/>
        </a:spcBef>
        <a:buFont typeface="Wingdings" charset="2"/>
        <a:buChar char="§"/>
        <a:tabLst/>
        <a:defRPr sz="1600" kern="1200" baseline="0">
          <a:solidFill>
            <a:schemeClr val="tx1"/>
          </a:solidFill>
          <a:latin typeface="Arial" panose="020B0604020202020204" pitchFamily="34" charset="0"/>
          <a:ea typeface="+mn-ea"/>
          <a:cs typeface="Arial" panose="020B0604020202020204" pitchFamily="34" charset="0"/>
        </a:defRPr>
      </a:lvl4pPr>
      <a:lvl5pPr marL="1717675" indent="-115888" algn="l" defTabSz="914400" rtl="0" eaLnBrk="1" latinLnBrk="0" hangingPunct="1">
        <a:spcBef>
          <a:spcPct val="20000"/>
        </a:spcBef>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9" cstate="screen">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Rounded Rectangle 10"/>
          <p:cNvSpPr/>
          <p:nvPr/>
        </p:nvSpPr>
        <p:spPr>
          <a:xfrm>
            <a:off x="184157" y="165467"/>
            <a:ext cx="8787251" cy="6545212"/>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spcBef>
                <a:spcPct val="0"/>
              </a:spcBef>
              <a:buClrTx/>
              <a:buFontTx/>
              <a:buNone/>
            </a:pPr>
            <a:endParaRPr lang="en-US" sz="1013" dirty="0">
              <a:solidFill>
                <a:srgbClr val="83847A"/>
              </a:solidFill>
            </a:endParaRPr>
          </a:p>
        </p:txBody>
      </p:sp>
      <p:sp>
        <p:nvSpPr>
          <p:cNvPr id="4099" name="Title Placeholder 1"/>
          <p:cNvSpPr>
            <a:spLocks noGrp="1"/>
          </p:cNvSpPr>
          <p:nvPr>
            <p:ph type="title"/>
          </p:nvPr>
        </p:nvSpPr>
        <p:spPr bwMode="auto">
          <a:xfrm>
            <a:off x="304800" y="274638"/>
            <a:ext cx="8382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304800" y="1233932"/>
            <a:ext cx="8382000" cy="4709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1033" name="Picture 6"/>
          <p:cNvPicPr>
            <a:picLocks noChangeAspect="1"/>
          </p:cNvPicPr>
          <p:nvPr/>
        </p:nvPicPr>
        <p:blipFill>
          <a:blip r:embed="rId10"/>
          <a:srcRect/>
          <a:stretch>
            <a:fillRect/>
          </a:stretch>
        </p:blipFill>
        <p:spPr bwMode="auto">
          <a:xfrm>
            <a:off x="4559300" y="3416310"/>
            <a:ext cx="19050" cy="3175"/>
          </a:xfrm>
          <a:prstGeom prst="rect">
            <a:avLst/>
          </a:prstGeom>
          <a:noFill/>
          <a:ln w="9525">
            <a:noFill/>
            <a:miter lim="800000"/>
            <a:headEnd/>
            <a:tailEnd/>
          </a:ln>
        </p:spPr>
      </p:pic>
      <p:pic>
        <p:nvPicPr>
          <p:cNvPr id="14" name="Picture 13"/>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108263" y="5655967"/>
            <a:ext cx="621233" cy="1054717"/>
          </a:xfrm>
          <a:prstGeom prst="rect">
            <a:avLst/>
          </a:prstGeom>
        </p:spPr>
      </p:pic>
      <p:pic>
        <p:nvPicPr>
          <p:cNvPr id="15" name="Picture 14"/>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957982" y="5619576"/>
            <a:ext cx="1039028" cy="1117093"/>
          </a:xfrm>
          <a:prstGeom prst="rect">
            <a:avLst/>
          </a:prstGeom>
        </p:spPr>
      </p:pic>
      <p:sp>
        <p:nvSpPr>
          <p:cNvPr id="17" name="Slide Number Placeholder 2"/>
          <p:cNvSpPr>
            <a:spLocks noGrp="1"/>
          </p:cNvSpPr>
          <p:nvPr>
            <p:ph type="sldNum" sz="quarter" idx="4"/>
          </p:nvPr>
        </p:nvSpPr>
        <p:spPr>
          <a:xfrm>
            <a:off x="4084640" y="6425806"/>
            <a:ext cx="733425" cy="241214"/>
          </a:xfrm>
          <a:prstGeom prst="rect">
            <a:avLst/>
          </a:prstGeom>
        </p:spPr>
        <p:txBody>
          <a:bodyPr anchor="ctr"/>
          <a:lstStyle>
            <a:lvl1pPr algn="ctr">
              <a:defRPr sz="422">
                <a:solidFill>
                  <a:schemeClr val="tx1">
                    <a:lumMod val="75000"/>
                    <a:lumOff val="25000"/>
                  </a:schemeClr>
                </a:solidFill>
              </a:defRPr>
            </a:lvl1pPr>
          </a:lstStyle>
          <a:p>
            <a:pPr eaLnBrk="1" hangingPunct="1">
              <a:spcBef>
                <a:spcPct val="0"/>
              </a:spcBef>
              <a:buClrTx/>
              <a:buFontTx/>
              <a:buNone/>
            </a:pPr>
            <a:fld id="{0D0E9D3B-CB56-40AE-B0A9-8DA5E1AEFDB7}" type="slidenum">
              <a:rPr lang="en-US" smtClean="0">
                <a:solidFill>
                  <a:srgbClr val="000000">
                    <a:lumMod val="75000"/>
                    <a:lumOff val="25000"/>
                  </a:srgbClr>
                </a:solidFill>
              </a:rPr>
              <a:pPr eaLnBrk="1" hangingPunct="1">
                <a:spcBef>
                  <a:spcPct val="0"/>
                </a:spcBef>
                <a:buClrTx/>
                <a:buFontTx/>
                <a:buNone/>
              </a:pPr>
              <a:t>‹#›</a:t>
            </a:fld>
            <a:endParaRPr lang="en-US" dirty="0">
              <a:solidFill>
                <a:srgbClr val="000000">
                  <a:lumMod val="75000"/>
                  <a:lumOff val="25000"/>
                </a:srgbClr>
              </a:solidFill>
            </a:endParaRPr>
          </a:p>
        </p:txBody>
      </p:sp>
      <p:sp>
        <p:nvSpPr>
          <p:cNvPr id="2" name="Rectangle 1"/>
          <p:cNvSpPr/>
          <p:nvPr userDrawn="1"/>
        </p:nvSpPr>
        <p:spPr>
          <a:xfrm>
            <a:off x="7017489" y="5720317"/>
            <a:ext cx="980854" cy="95693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spcBef>
                <a:spcPct val="0"/>
              </a:spcBef>
              <a:buClrTx/>
              <a:buFontTx/>
              <a:buNone/>
            </a:pPr>
            <a:endParaRPr lang="en-US" sz="1350" dirty="0">
              <a:solidFill>
                <a:srgbClr val="83847A"/>
              </a:solidFill>
            </a:endParaRPr>
          </a:p>
        </p:txBody>
      </p:sp>
      <p:pic>
        <p:nvPicPr>
          <p:cNvPr id="3" name="Picture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061744" y="5677786"/>
            <a:ext cx="819309" cy="999462"/>
          </a:xfrm>
          <a:prstGeom prst="rect">
            <a:avLst/>
          </a:prstGeom>
        </p:spPr>
      </p:pic>
    </p:spTree>
    <p:extLst>
      <p:ext uri="{BB962C8B-B14F-4D97-AF65-F5344CB8AC3E}">
        <p14:creationId xmlns:p14="http://schemas.microsoft.com/office/powerpoint/2010/main" val="692980941"/>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Lst>
  <p:timing>
    <p:tnLst>
      <p:par>
        <p:cTn id="1" dur="indefinite" restart="never" nodeType="tmRoot"/>
      </p:par>
    </p:tnLst>
  </p:timing>
  <p:hf hdr="0" ftr="0" dt="0"/>
  <p:txStyles>
    <p:titleStyle>
      <a:lvl1pPr algn="l" rtl="0" eaLnBrk="1" fontAlgn="base" hangingPunct="1">
        <a:spcBef>
          <a:spcPct val="0"/>
        </a:spcBef>
        <a:spcAft>
          <a:spcPct val="0"/>
        </a:spcAft>
        <a:defRPr sz="18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5pPr>
      <a:lvl6pPr marL="192881" algn="l" rtl="0" eaLnBrk="1" fontAlgn="base" hangingPunct="1">
        <a:spcBef>
          <a:spcPct val="0"/>
        </a:spcBef>
        <a:spcAft>
          <a:spcPct val="0"/>
        </a:spcAft>
        <a:defRPr sz="1856">
          <a:solidFill>
            <a:schemeClr val="tx1"/>
          </a:solidFill>
          <a:latin typeface="Arial" charset="0"/>
          <a:cs typeface="Arial" charset="0"/>
        </a:defRPr>
      </a:lvl6pPr>
      <a:lvl7pPr marL="385763" algn="l" rtl="0" eaLnBrk="1" fontAlgn="base" hangingPunct="1">
        <a:spcBef>
          <a:spcPct val="0"/>
        </a:spcBef>
        <a:spcAft>
          <a:spcPct val="0"/>
        </a:spcAft>
        <a:defRPr sz="1856">
          <a:solidFill>
            <a:schemeClr val="tx1"/>
          </a:solidFill>
          <a:latin typeface="Arial" charset="0"/>
          <a:cs typeface="Arial" charset="0"/>
        </a:defRPr>
      </a:lvl7pPr>
      <a:lvl8pPr marL="578644" algn="l" rtl="0" eaLnBrk="1" fontAlgn="base" hangingPunct="1">
        <a:spcBef>
          <a:spcPct val="0"/>
        </a:spcBef>
        <a:spcAft>
          <a:spcPct val="0"/>
        </a:spcAft>
        <a:defRPr sz="1856">
          <a:solidFill>
            <a:schemeClr val="tx1"/>
          </a:solidFill>
          <a:latin typeface="Arial" charset="0"/>
          <a:cs typeface="Arial" charset="0"/>
        </a:defRPr>
      </a:lvl8pPr>
      <a:lvl9pPr marL="771525" algn="l" rtl="0" eaLnBrk="1" fontAlgn="base" hangingPunct="1">
        <a:spcBef>
          <a:spcPct val="0"/>
        </a:spcBef>
        <a:spcAft>
          <a:spcPct val="0"/>
        </a:spcAft>
        <a:defRPr sz="1856">
          <a:solidFill>
            <a:schemeClr val="tx1"/>
          </a:solidFill>
          <a:latin typeface="Arial" charset="0"/>
          <a:cs typeface="Arial" charset="0"/>
        </a:defRPr>
      </a:lvl9pPr>
    </p:titleStyle>
    <p:bodyStyle>
      <a:lvl1pPr marL="144661" indent="-144661" algn="l" rtl="0" eaLnBrk="1" fontAlgn="base" hangingPunct="1">
        <a:spcBef>
          <a:spcPts val="127"/>
        </a:spcBef>
        <a:spcAft>
          <a:spcPct val="0"/>
        </a:spcAft>
        <a:buFont typeface="Arial" pitchFamily="34" charset="0"/>
        <a:defRPr sz="1575" kern="1200">
          <a:solidFill>
            <a:schemeClr val="tx1">
              <a:lumMod val="75000"/>
              <a:lumOff val="25000"/>
            </a:schemeClr>
          </a:solidFill>
          <a:latin typeface="Arial" pitchFamily="34" charset="0"/>
          <a:ea typeface="ＭＳ Ｐゴシック" charset="0"/>
          <a:cs typeface="Arial" pitchFamily="34" charset="0"/>
        </a:defRPr>
      </a:lvl1pPr>
      <a:lvl2pPr marL="216992" indent="-120551" algn="l" rtl="0" eaLnBrk="1" fontAlgn="base" hangingPunct="1">
        <a:spcBef>
          <a:spcPts val="127"/>
        </a:spcBef>
        <a:spcAft>
          <a:spcPct val="0"/>
        </a:spcAft>
        <a:buFont typeface="Arial" pitchFamily="34" charset="0"/>
        <a:buChar char="–"/>
        <a:defRPr sz="1575" kern="1200">
          <a:solidFill>
            <a:schemeClr val="tx1">
              <a:lumMod val="75000"/>
              <a:lumOff val="25000"/>
            </a:schemeClr>
          </a:solidFill>
          <a:latin typeface="Arial" pitchFamily="34" charset="0"/>
          <a:ea typeface="Arial" charset="0"/>
          <a:cs typeface="Arial" pitchFamily="34" charset="0"/>
        </a:defRPr>
      </a:lvl2pPr>
      <a:lvl3pPr marL="385763" indent="-96441" algn="l" rtl="0" eaLnBrk="1" fontAlgn="base" hangingPunct="1">
        <a:spcBef>
          <a:spcPts val="127"/>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3pPr>
      <a:lvl4pPr marL="578644" indent="-96441" algn="l" rtl="0" eaLnBrk="1" fontAlgn="base" hangingPunct="1">
        <a:spcBef>
          <a:spcPts val="127"/>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4pPr>
      <a:lvl5pPr marL="771525" indent="-96441" algn="l" rtl="0" eaLnBrk="1" fontAlgn="base" hangingPunct="1">
        <a:spcBef>
          <a:spcPts val="127"/>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5pPr>
      <a:lvl6pPr marL="1060847"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296">
          <p15:clr>
            <a:srgbClr val="5ACBF0"/>
          </p15:clr>
        </p15:guide>
        <p15:guide id="2" pos="12971">
          <p15:clr>
            <a:srgbClr val="5ACBF0"/>
          </p15:clr>
        </p15:guide>
        <p15:guide id="3" pos="256">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54.xml"/><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63.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6781800" y="3215995"/>
            <a:ext cx="2362200" cy="914400"/>
          </a:xfrm>
        </p:spPr>
        <p:txBody>
          <a:bodyPr/>
          <a:lstStyle/>
          <a:p>
            <a:pPr eaLnBrk="1" hangingPunct="1"/>
            <a:r>
              <a:rPr lang="en-US" sz="1800" dirty="0" smtClean="0"/>
              <a:t>Oregon Department</a:t>
            </a:r>
            <a:br>
              <a:rPr lang="en-US" sz="1800" dirty="0" smtClean="0"/>
            </a:br>
            <a:r>
              <a:rPr lang="en-US" sz="1800" dirty="0" smtClean="0"/>
              <a:t> of Fish and Wildlife</a:t>
            </a:r>
            <a:br>
              <a:rPr lang="en-US" sz="1800" dirty="0" smtClean="0"/>
            </a:br>
            <a:endParaRPr lang="en-US" sz="1800" dirty="0" smtClean="0"/>
          </a:p>
        </p:txBody>
      </p:sp>
      <p:sp>
        <p:nvSpPr>
          <p:cNvPr id="6147" name="Footer Placeholder 3"/>
          <p:cNvSpPr>
            <a:spLocks noGrp="1"/>
          </p:cNvSpPr>
          <p:nvPr>
            <p:ph type="ftr" sz="quarter" idx="12"/>
          </p:nvPr>
        </p:nvSpPr>
        <p:spPr bwMode="auto">
          <a:xfrm>
            <a:off x="306388" y="6038624"/>
            <a:ext cx="3808412" cy="679450"/>
          </a:xfrm>
          <a:noFill/>
          <a:ln>
            <a:miter lim="800000"/>
            <a:headEnd/>
            <a:tailEnd/>
          </a:ln>
        </p:spPr>
        <p:txBody>
          <a:bodyPr wrap="square" numCol="1" anchorCtr="0" compatLnSpc="1">
            <a:prstTxWarp prst="textNoShape">
              <a:avLst/>
            </a:prstTxWarp>
          </a:bodyPr>
          <a:lstStyle/>
          <a:p>
            <a:r>
              <a:rPr lang="en-US" sz="1400" dirty="0" smtClean="0">
                <a:solidFill>
                  <a:schemeClr val="tx2">
                    <a:lumMod val="40000"/>
                    <a:lumOff val="60000"/>
                  </a:schemeClr>
                </a:solidFill>
              </a:rPr>
              <a:t>April 18, 2018</a:t>
            </a:r>
          </a:p>
        </p:txBody>
      </p:sp>
      <p:pic>
        <p:nvPicPr>
          <p:cNvPr id="6148" name="Picture 15" descr="odfw"/>
          <p:cNvPicPr>
            <a:picLocks noChangeAspect="1" noChangeArrowheads="1"/>
          </p:cNvPicPr>
          <p:nvPr/>
        </p:nvPicPr>
        <p:blipFill>
          <a:blip r:embed="rId3" cstate="print">
            <a:lum bright="20000"/>
          </a:blip>
          <a:srcRect/>
          <a:stretch>
            <a:fillRect/>
          </a:stretch>
        </p:blipFill>
        <p:spPr bwMode="auto">
          <a:xfrm>
            <a:off x="6046354" y="3159263"/>
            <a:ext cx="584200" cy="762000"/>
          </a:xfrm>
          <a:prstGeom prst="rect">
            <a:avLst/>
          </a:prstGeom>
          <a:noFill/>
          <a:ln w="9525">
            <a:noFill/>
            <a:miter lim="800000"/>
            <a:headEnd/>
            <a:tailEnd/>
          </a:ln>
        </p:spPr>
      </p:pic>
      <p:sp>
        <p:nvSpPr>
          <p:cNvPr id="6149" name="Rectangle 16"/>
          <p:cNvSpPr>
            <a:spLocks noChangeArrowheads="1"/>
          </p:cNvSpPr>
          <p:nvPr/>
        </p:nvSpPr>
        <p:spPr bwMode="auto">
          <a:xfrm>
            <a:off x="5726113" y="1944757"/>
            <a:ext cx="3200400" cy="1098549"/>
          </a:xfrm>
          <a:prstGeom prst="rect">
            <a:avLst/>
          </a:prstGeom>
          <a:noFill/>
          <a:ln w="9525">
            <a:noFill/>
            <a:miter lim="800000"/>
            <a:headEnd/>
            <a:tailEnd/>
          </a:ln>
        </p:spPr>
        <p:txBody>
          <a:bodyPr/>
          <a:lstStyle/>
          <a:p>
            <a:pPr algn="ctr">
              <a:lnSpc>
                <a:spcPct val="90000"/>
              </a:lnSpc>
              <a:buClrTx/>
              <a:buFontTx/>
              <a:buNone/>
            </a:pPr>
            <a:r>
              <a:rPr lang="en-US" sz="2400" dirty="0" smtClean="0">
                <a:solidFill>
                  <a:srgbClr val="FFCC66"/>
                </a:solidFill>
                <a:latin typeface="Tahoma" pitchFamily="34" charset="0"/>
              </a:rPr>
              <a:t>Jeff Ziller</a:t>
            </a:r>
            <a:endParaRPr lang="en-US" sz="2400" dirty="0">
              <a:solidFill>
                <a:srgbClr val="FFCC66"/>
              </a:solidFill>
              <a:latin typeface="Tahoma" pitchFamily="34" charset="0"/>
            </a:endParaRPr>
          </a:p>
          <a:p>
            <a:pPr algn="ctr">
              <a:lnSpc>
                <a:spcPct val="90000"/>
              </a:lnSpc>
              <a:buClrTx/>
              <a:buFontTx/>
              <a:buNone/>
            </a:pPr>
            <a:r>
              <a:rPr lang="en-US" sz="1800" dirty="0" smtClean="0">
                <a:solidFill>
                  <a:srgbClr val="FFCC66"/>
                </a:solidFill>
                <a:latin typeface="Tahoma" pitchFamily="34" charset="0"/>
              </a:rPr>
              <a:t>District </a:t>
            </a:r>
            <a:r>
              <a:rPr lang="en-US" sz="1800" dirty="0">
                <a:solidFill>
                  <a:srgbClr val="FFCC66"/>
                </a:solidFill>
                <a:latin typeface="Tahoma" pitchFamily="34" charset="0"/>
              </a:rPr>
              <a:t>Fish Biologist</a:t>
            </a:r>
          </a:p>
          <a:p>
            <a:pPr algn="ctr">
              <a:lnSpc>
                <a:spcPct val="90000"/>
              </a:lnSpc>
              <a:buClrTx/>
              <a:buFontTx/>
              <a:buNone/>
            </a:pPr>
            <a:r>
              <a:rPr lang="en-US" sz="1800" dirty="0">
                <a:solidFill>
                  <a:srgbClr val="FFCC66"/>
                </a:solidFill>
                <a:latin typeface="Tahoma" pitchFamily="34" charset="0"/>
              </a:rPr>
              <a:t>South Willamette Watershed</a:t>
            </a:r>
          </a:p>
        </p:txBody>
      </p:sp>
      <p:sp>
        <p:nvSpPr>
          <p:cNvPr id="6150" name="Rectangle 17"/>
          <p:cNvSpPr>
            <a:spLocks noChangeArrowheads="1"/>
          </p:cNvSpPr>
          <p:nvPr/>
        </p:nvSpPr>
        <p:spPr bwMode="auto">
          <a:xfrm>
            <a:off x="5638800" y="2362200"/>
            <a:ext cx="3200400" cy="533400"/>
          </a:xfrm>
          <a:prstGeom prst="rect">
            <a:avLst/>
          </a:prstGeom>
          <a:noFill/>
          <a:ln w="9525">
            <a:noFill/>
            <a:miter lim="800000"/>
            <a:headEnd/>
            <a:tailEnd/>
          </a:ln>
        </p:spPr>
        <p:txBody>
          <a:bodyPr/>
          <a:lstStyle/>
          <a:p>
            <a:pPr algn="ctr">
              <a:lnSpc>
                <a:spcPct val="90000"/>
              </a:lnSpc>
              <a:buClrTx/>
              <a:buFontTx/>
              <a:buNone/>
            </a:pPr>
            <a:endParaRPr lang="en-US" sz="1800">
              <a:solidFill>
                <a:srgbClr val="FFCC66"/>
              </a:solidFill>
              <a:latin typeface="Tahoma" pitchFamily="34" charset="0"/>
            </a:endParaRPr>
          </a:p>
        </p:txBody>
      </p:sp>
      <p:sp>
        <p:nvSpPr>
          <p:cNvPr id="6151" name="Rectangle 18"/>
          <p:cNvSpPr>
            <a:spLocks noChangeArrowheads="1"/>
          </p:cNvSpPr>
          <p:nvPr/>
        </p:nvSpPr>
        <p:spPr bwMode="auto">
          <a:xfrm>
            <a:off x="190500" y="457200"/>
            <a:ext cx="8763000" cy="990600"/>
          </a:xfrm>
          <a:prstGeom prst="rect">
            <a:avLst/>
          </a:prstGeom>
          <a:noFill/>
          <a:ln w="9525">
            <a:noFill/>
            <a:miter lim="800000"/>
            <a:headEnd/>
            <a:tailEnd/>
          </a:ln>
        </p:spPr>
        <p:txBody>
          <a:bodyPr anchor="ctr"/>
          <a:lstStyle/>
          <a:p>
            <a:pPr algn="ctr">
              <a:spcBef>
                <a:spcPct val="0"/>
              </a:spcBef>
              <a:buClrTx/>
              <a:buFontTx/>
              <a:buNone/>
            </a:pPr>
            <a:r>
              <a:rPr lang="en-US" sz="3600" dirty="0" smtClean="0">
                <a:solidFill>
                  <a:srgbClr val="FF9900"/>
                </a:solidFill>
                <a:latin typeface="Tahoma" pitchFamily="34" charset="0"/>
              </a:rPr>
              <a:t>Piped Downstream Fish Bypass at Cougar Dam in the Upper McKenzie Basin</a:t>
            </a:r>
            <a:endParaRPr lang="en-US" sz="3600" i="1" dirty="0">
              <a:solidFill>
                <a:srgbClr val="FF9900"/>
              </a:solidFill>
              <a:latin typeface="Tahoma" pitchFamily="34" charset="0"/>
            </a:endParaRPr>
          </a:p>
        </p:txBody>
      </p:sp>
      <p:pic>
        <p:nvPicPr>
          <p:cNvPr id="11" name="Content Placeholder 3"/>
          <p:cNvPicPr>
            <a:picLocks noChangeAspect="1"/>
          </p:cNvPicPr>
          <p:nvPr/>
        </p:nvPicPr>
        <p:blipFill>
          <a:blip r:embed="rId4" cstate="print"/>
          <a:srcRect/>
          <a:stretch>
            <a:fillRect/>
          </a:stretch>
        </p:blipFill>
        <p:spPr bwMode="auto">
          <a:xfrm>
            <a:off x="544360" y="1944757"/>
            <a:ext cx="5181753" cy="3456877"/>
          </a:xfrm>
          <a:prstGeom prst="rect">
            <a:avLst/>
          </a:prstGeom>
          <a:noFill/>
          <a:ln w="9525">
            <a:noFill/>
            <a:miter lim="800000"/>
            <a:headEnd/>
            <a:tailEnd/>
          </a:ln>
        </p:spPr>
      </p:pic>
      <p:sp>
        <p:nvSpPr>
          <p:cNvPr id="9" name="Rectangle 3"/>
          <p:cNvSpPr txBox="1">
            <a:spLocks noChangeArrowheads="1"/>
          </p:cNvSpPr>
          <p:nvPr/>
        </p:nvSpPr>
        <p:spPr bwMode="auto">
          <a:xfrm>
            <a:off x="5895108" y="4130394"/>
            <a:ext cx="3058391" cy="14792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chemeClr val="tx2"/>
              </a:buClr>
              <a:buFont typeface="Wingdings" pitchFamily="2" charset="2"/>
              <a:buNone/>
              <a:defRPr sz="2200" kern="1200">
                <a:solidFill>
                  <a:schemeClr val="tx1"/>
                </a:solidFill>
                <a:latin typeface="+mn-lt"/>
                <a:ea typeface="+mn-ea"/>
                <a:cs typeface="+mn-cs"/>
              </a:defRPr>
            </a:lvl1pPr>
            <a:lvl2pPr marL="457200" indent="0" algn="ctr" rtl="0" eaLnBrk="0" fontAlgn="base" hangingPunct="0">
              <a:spcBef>
                <a:spcPct val="20000"/>
              </a:spcBef>
              <a:spcAft>
                <a:spcPct val="0"/>
              </a:spcAft>
              <a:buClr>
                <a:schemeClr val="tx2"/>
              </a:buClr>
              <a:buFont typeface="Wingdings" pitchFamily="2" charset="2"/>
              <a:buNone/>
              <a:defRPr sz="24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chemeClr val="tx2"/>
              </a:buClr>
              <a:buFont typeface="Wingdings" pitchFamily="2" charset="2"/>
              <a:buNone/>
              <a:defRPr sz="20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chemeClr val="tx2"/>
              </a:buClr>
              <a:buFont typeface="Wingdings" pitchFamily="2" charset="2"/>
              <a:buNone/>
              <a:defRPr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chemeClr val="tx2"/>
              </a:buClr>
              <a:buFont typeface="Wingdings" pitchFamily="2" charset="2"/>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Wingdings" pitchFamily="2" charset="2"/>
              <a:buNone/>
              <a:defRPr sz="1400" kern="1200">
                <a:solidFill>
                  <a:schemeClr val="tx1">
                    <a:tint val="75000"/>
                  </a:schemeClr>
                </a:solidFill>
                <a:latin typeface="+mn-lt"/>
                <a:ea typeface="+mn-ea"/>
                <a:cs typeface="+mn-cs"/>
              </a:defRPr>
            </a:lvl9pPr>
          </a:lstStyle>
          <a:p>
            <a:pPr eaLnBrk="1" hangingPunct="1">
              <a:lnSpc>
                <a:spcPct val="120000"/>
              </a:lnSpc>
            </a:pPr>
            <a:r>
              <a:rPr lang="en-US" sz="1800" dirty="0" smtClean="0"/>
              <a:t>Informational slides provided by Portland General Electric and the US Army Corps of Engineers</a:t>
            </a:r>
          </a:p>
        </p:txBody>
      </p:sp>
    </p:spTree>
  </p:cSld>
  <p:clrMapOvr>
    <a:masterClrMapping/>
  </p:clrMapOvr>
  <p:transition advTm="2844"/>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Information – Clackamas River</a:t>
            </a:r>
            <a:endParaRPr lang="en-US" dirty="0"/>
          </a:p>
        </p:txBody>
      </p:sp>
      <p:sp>
        <p:nvSpPr>
          <p:cNvPr id="3" name="Content Placeholder 2"/>
          <p:cNvSpPr>
            <a:spLocks noGrp="1"/>
          </p:cNvSpPr>
          <p:nvPr>
            <p:ph idx="1"/>
          </p:nvPr>
        </p:nvSpPr>
        <p:spPr/>
        <p:txBody>
          <a:bodyPr/>
          <a:lstStyle/>
          <a:p>
            <a:r>
              <a:rPr lang="en-US" dirty="0" smtClean="0"/>
              <a:t>North Fork and River Mill dams piped bypass collection systems appear to be functioning well</a:t>
            </a:r>
          </a:p>
          <a:p>
            <a:pPr lvl="1"/>
            <a:r>
              <a:rPr lang="en-US" dirty="0" smtClean="0"/>
              <a:t>97%+ collection efficiency</a:t>
            </a:r>
          </a:p>
          <a:p>
            <a:pPr lvl="1"/>
            <a:r>
              <a:rPr lang="en-US" dirty="0" smtClean="0"/>
              <a:t>99% survival</a:t>
            </a:r>
          </a:p>
          <a:p>
            <a:r>
              <a:rPr lang="en-US" dirty="0" smtClean="0"/>
              <a:t>Limited success for trap and haul systems around the Pacific NW (</a:t>
            </a:r>
            <a:r>
              <a:rPr lang="en-US" dirty="0" err="1" smtClean="0"/>
              <a:t>Kock</a:t>
            </a:r>
            <a:r>
              <a:rPr lang="en-US" dirty="0" smtClean="0"/>
              <a:t>, USGS)</a:t>
            </a:r>
            <a:endParaRPr lang="en-US" dirty="0"/>
          </a:p>
        </p:txBody>
      </p:sp>
    </p:spTree>
    <p:extLst>
      <p:ext uri="{BB962C8B-B14F-4D97-AF65-F5344CB8AC3E}">
        <p14:creationId xmlns:p14="http://schemas.microsoft.com/office/powerpoint/2010/main" val="3951062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28"/>
          </p:nvPr>
        </p:nvSpPr>
        <p:spPr/>
        <p:txBody>
          <a:bodyPr/>
          <a:lstStyle/>
          <a:p>
            <a:fld id="{54105720-E786-164F-AE36-9EBC2F8CA2D8}" type="slidenum">
              <a:rPr lang="en-US" smtClean="0">
                <a:solidFill>
                  <a:srgbClr val="95A53E"/>
                </a:solidFill>
              </a:rPr>
              <a:pPr/>
              <a:t>11</a:t>
            </a:fld>
            <a:endParaRPr lang="en-US" dirty="0">
              <a:solidFill>
                <a:srgbClr val="95A53E"/>
              </a:solidFill>
            </a:endParaRPr>
          </a:p>
        </p:txBody>
      </p:sp>
      <p:sp>
        <p:nvSpPr>
          <p:cNvPr id="6" name="Text Placeholder 5"/>
          <p:cNvSpPr>
            <a:spLocks noGrp="1"/>
          </p:cNvSpPr>
          <p:nvPr>
            <p:ph type="body" sz="quarter" idx="19"/>
          </p:nvPr>
        </p:nvSpPr>
        <p:spPr/>
        <p:txBody>
          <a:bodyPr/>
          <a:lstStyle/>
          <a:p>
            <a:endParaRPr lang="en-US" dirty="0"/>
          </a:p>
          <a:p>
            <a:endParaRPr lang="en-US" dirty="0"/>
          </a:p>
        </p:txBody>
      </p:sp>
      <p:pic>
        <p:nvPicPr>
          <p:cNvPr id="8" name="Picture 2" descr="C:\Users\E72376\Desktop\Picture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91503" y="1219200"/>
            <a:ext cx="6252497" cy="4191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514600" y="119390"/>
            <a:ext cx="6096000" cy="523220"/>
          </a:xfrm>
          <a:prstGeom prst="rect">
            <a:avLst/>
          </a:prstGeom>
          <a:noFill/>
        </p:spPr>
        <p:txBody>
          <a:bodyPr wrap="square" rtlCol="0">
            <a:spAutoFit/>
          </a:bodyPr>
          <a:lstStyle/>
          <a:p>
            <a:pPr eaLnBrk="1" fontAlgn="auto" hangingPunct="1">
              <a:spcBef>
                <a:spcPts val="0"/>
              </a:spcBef>
              <a:spcAft>
                <a:spcPts val="0"/>
              </a:spcAft>
              <a:buClrTx/>
              <a:buFontTx/>
              <a:buNone/>
            </a:pPr>
            <a:r>
              <a:rPr lang="en-US" dirty="0" smtClean="0">
                <a:solidFill>
                  <a:srgbClr val="1F6CA7"/>
                </a:solidFill>
                <a:latin typeface="Arial"/>
              </a:rPr>
              <a:t>North Fork Floating Surface Collector</a:t>
            </a:r>
            <a:endParaRPr lang="en-US" dirty="0">
              <a:solidFill>
                <a:srgbClr val="1F6CA7"/>
              </a:solidFill>
              <a:latin typeface="Arial"/>
            </a:endParaRPr>
          </a:p>
        </p:txBody>
      </p:sp>
      <p:pic>
        <p:nvPicPr>
          <p:cNvPr id="14"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05401" y="4173201"/>
            <a:ext cx="4024994" cy="268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4268611"/>
            <a:ext cx="3886199" cy="2589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 Placeholder 7"/>
          <p:cNvSpPr txBox="1">
            <a:spLocks/>
          </p:cNvSpPr>
          <p:nvPr/>
        </p:nvSpPr>
        <p:spPr>
          <a:xfrm>
            <a:off x="0" y="1223010"/>
            <a:ext cx="2250831" cy="472059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ClrTx/>
              <a:buFont typeface="Arial" panose="020B0604020202020204" pitchFamily="34" charset="0"/>
              <a:buNone/>
            </a:pPr>
            <a:r>
              <a:rPr lang="en-US" sz="1800" b="1" u="sng" dirty="0">
                <a:solidFill>
                  <a:srgbClr val="FFFFFF"/>
                </a:solidFill>
              </a:rPr>
              <a:t>C</a:t>
            </a:r>
            <a:r>
              <a:rPr lang="en-US" sz="1800" b="1" u="sng" dirty="0" smtClean="0">
                <a:solidFill>
                  <a:srgbClr val="FFFFFF"/>
                </a:solidFill>
              </a:rPr>
              <a:t>haracteristics</a:t>
            </a:r>
            <a:r>
              <a:rPr lang="en-US" sz="1800" b="1" u="sng" cap="all" dirty="0" smtClean="0">
                <a:solidFill>
                  <a:srgbClr val="FFFFFF"/>
                </a:solidFill>
              </a:rPr>
              <a:t>:</a:t>
            </a:r>
          </a:p>
          <a:p>
            <a:pPr marL="0" indent="0" fontAlgn="auto">
              <a:spcAft>
                <a:spcPts val="0"/>
              </a:spcAft>
              <a:buClrTx/>
              <a:buFont typeface="Arial" panose="020B0604020202020204" pitchFamily="34" charset="0"/>
              <a:buNone/>
            </a:pPr>
            <a:r>
              <a:rPr lang="en-US" sz="1600" dirty="0" smtClean="0">
                <a:solidFill>
                  <a:srgbClr val="FFFFFF"/>
                </a:solidFill>
              </a:rPr>
              <a:t>Built: 2015</a:t>
            </a:r>
          </a:p>
          <a:p>
            <a:pPr marL="0" indent="0" fontAlgn="auto">
              <a:spcAft>
                <a:spcPts val="0"/>
              </a:spcAft>
              <a:buClrTx/>
              <a:buFont typeface="Arial" panose="020B0604020202020204" pitchFamily="34" charset="0"/>
              <a:buNone/>
            </a:pPr>
            <a:endParaRPr lang="en-US" sz="1600" dirty="0" smtClean="0">
              <a:solidFill>
                <a:srgbClr val="FFFFFF"/>
              </a:solidFill>
            </a:endParaRPr>
          </a:p>
          <a:p>
            <a:pPr marL="0" indent="0" fontAlgn="auto">
              <a:spcAft>
                <a:spcPts val="0"/>
              </a:spcAft>
              <a:buClrTx/>
              <a:buFont typeface="Arial" panose="020B0604020202020204" pitchFamily="34" charset="0"/>
              <a:buNone/>
            </a:pPr>
            <a:r>
              <a:rPr lang="en-US" sz="1600" dirty="0" smtClean="0">
                <a:solidFill>
                  <a:srgbClr val="FFFFFF"/>
                </a:solidFill>
              </a:rPr>
              <a:t>1000 </a:t>
            </a:r>
            <a:r>
              <a:rPr lang="en-US" sz="1600" dirty="0" err="1" smtClean="0">
                <a:solidFill>
                  <a:srgbClr val="FFFFFF"/>
                </a:solidFill>
              </a:rPr>
              <a:t>cfs</a:t>
            </a:r>
            <a:r>
              <a:rPr lang="en-US" sz="1600" dirty="0" smtClean="0">
                <a:solidFill>
                  <a:srgbClr val="FFFFFF"/>
                </a:solidFill>
              </a:rPr>
              <a:t> pumped flow</a:t>
            </a:r>
          </a:p>
          <a:p>
            <a:pPr marL="0" indent="0" fontAlgn="auto">
              <a:spcAft>
                <a:spcPts val="0"/>
              </a:spcAft>
              <a:buClrTx/>
              <a:buFont typeface="Arial" panose="020B0604020202020204" pitchFamily="34" charset="0"/>
              <a:buNone/>
            </a:pPr>
            <a:endParaRPr lang="en-US" sz="1600" dirty="0">
              <a:solidFill>
                <a:srgbClr val="FFFFFF"/>
              </a:solidFill>
            </a:endParaRPr>
          </a:p>
          <a:p>
            <a:pPr marL="0" indent="0" fontAlgn="auto">
              <a:spcAft>
                <a:spcPts val="0"/>
              </a:spcAft>
              <a:buClrTx/>
              <a:buFont typeface="Arial" panose="020B0604020202020204" pitchFamily="34" charset="0"/>
              <a:buNone/>
            </a:pPr>
            <a:r>
              <a:rPr lang="en-US" sz="1600" dirty="0" smtClean="0">
                <a:solidFill>
                  <a:srgbClr val="FFFFFF"/>
                </a:solidFill>
              </a:rPr>
              <a:t>No on board sampling</a:t>
            </a:r>
          </a:p>
          <a:p>
            <a:pPr marL="0" indent="0" fontAlgn="auto">
              <a:spcAft>
                <a:spcPts val="0"/>
              </a:spcAft>
              <a:buClrTx/>
              <a:buFont typeface="Arial" panose="020B0604020202020204" pitchFamily="34" charset="0"/>
              <a:buNone/>
            </a:pPr>
            <a:endParaRPr lang="en-US" sz="1600" dirty="0" smtClean="0">
              <a:solidFill>
                <a:srgbClr val="FFFFFF"/>
              </a:solidFill>
            </a:endParaRPr>
          </a:p>
          <a:p>
            <a:pPr marL="0" indent="0" fontAlgn="auto">
              <a:spcAft>
                <a:spcPts val="0"/>
              </a:spcAft>
              <a:buClrTx/>
              <a:buFont typeface="Arial" panose="020B0604020202020204" pitchFamily="34" charset="0"/>
              <a:buNone/>
            </a:pPr>
            <a:r>
              <a:rPr lang="en-US" sz="1600" dirty="0" smtClean="0">
                <a:solidFill>
                  <a:srgbClr val="FFFFFF"/>
                </a:solidFill>
              </a:rPr>
              <a:t>Design/build = 42 million</a:t>
            </a:r>
          </a:p>
          <a:p>
            <a:pPr marL="0" indent="0" fontAlgn="auto">
              <a:spcAft>
                <a:spcPts val="0"/>
              </a:spcAft>
              <a:buClrTx/>
              <a:buFont typeface="Arial" panose="020B0604020202020204" pitchFamily="34" charset="0"/>
              <a:buNone/>
            </a:pPr>
            <a:endParaRPr lang="en-US" sz="1600" b="1" dirty="0">
              <a:solidFill>
                <a:srgbClr val="FFFFFF"/>
              </a:solidFill>
            </a:endParaRPr>
          </a:p>
        </p:txBody>
      </p:sp>
    </p:spTree>
    <p:extLst>
      <p:ext uri="{BB962C8B-B14F-4D97-AF65-F5344CB8AC3E}">
        <p14:creationId xmlns:p14="http://schemas.microsoft.com/office/powerpoint/2010/main" val="13866882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76200"/>
            <a:ext cx="8610600" cy="609600"/>
          </a:xfrm>
        </p:spPr>
        <p:txBody>
          <a:bodyPr/>
          <a:lstStyle/>
          <a:p>
            <a:r>
              <a:rPr lang="en-US" sz="2800" dirty="0" smtClean="0"/>
              <a:t>Big Picture-All species </a:t>
            </a:r>
            <a:r>
              <a:rPr lang="en-US" sz="2800" dirty="0"/>
              <a:t>r</a:t>
            </a:r>
            <a:r>
              <a:rPr lang="en-US" sz="2800" dirty="0" smtClean="0"/>
              <a:t>un year </a:t>
            </a:r>
            <a:r>
              <a:rPr lang="en-US" sz="2800" dirty="0" err="1" smtClean="0"/>
              <a:t>outmigrant</a:t>
            </a:r>
            <a:r>
              <a:rPr lang="en-US" sz="2800" dirty="0" smtClean="0"/>
              <a:t> count</a:t>
            </a:r>
            <a:endParaRPr lang="en-US" sz="2800" dirty="0"/>
          </a:p>
        </p:txBody>
      </p:sp>
      <p:sp>
        <p:nvSpPr>
          <p:cNvPr id="6" name="Slide Number Placeholder 5"/>
          <p:cNvSpPr>
            <a:spLocks noGrp="1"/>
          </p:cNvSpPr>
          <p:nvPr>
            <p:ph type="sldNum" sz="quarter" idx="22"/>
          </p:nvPr>
        </p:nvSpPr>
        <p:spPr/>
        <p:txBody>
          <a:bodyPr/>
          <a:lstStyle/>
          <a:p>
            <a:fld id="{54105720-E786-164F-AE36-9EBC2F8CA2D8}" type="slidenum">
              <a:rPr lang="en-US" smtClean="0">
                <a:solidFill>
                  <a:srgbClr val="FFFFFF"/>
                </a:solidFill>
              </a:rPr>
              <a:pPr/>
              <a:t>12</a:t>
            </a:fld>
            <a:endParaRPr lang="en-US" dirty="0">
              <a:solidFill>
                <a:srgbClr val="FFFFFF"/>
              </a:solidFill>
            </a:endParaRPr>
          </a:p>
        </p:txBody>
      </p:sp>
      <p:graphicFrame>
        <p:nvGraphicFramePr>
          <p:cNvPr id="7" name="Chart 6"/>
          <p:cNvGraphicFramePr>
            <a:graphicFrameLocks/>
          </p:cNvGraphicFramePr>
          <p:nvPr>
            <p:extLst/>
          </p:nvPr>
        </p:nvGraphicFramePr>
        <p:xfrm>
          <a:off x="0" y="762000"/>
          <a:ext cx="9143999" cy="5486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2211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1265"/>
            <a:ext cx="9144000" cy="1143000"/>
          </a:xfrm>
        </p:spPr>
        <p:txBody>
          <a:bodyPr/>
          <a:lstStyle/>
          <a:p>
            <a:r>
              <a:rPr lang="en-US" sz="2800" dirty="0" smtClean="0"/>
              <a:t>Clackamas relative to McKenzie CHS</a:t>
            </a:r>
            <a:endParaRPr lang="en-US" sz="2800" dirty="0"/>
          </a:p>
        </p:txBody>
      </p:sp>
      <p:sp>
        <p:nvSpPr>
          <p:cNvPr id="6" name="Slide Number Placeholder 5"/>
          <p:cNvSpPr>
            <a:spLocks noGrp="1"/>
          </p:cNvSpPr>
          <p:nvPr>
            <p:ph type="sldNum" sz="quarter" idx="22"/>
          </p:nvPr>
        </p:nvSpPr>
        <p:spPr/>
        <p:txBody>
          <a:bodyPr/>
          <a:lstStyle/>
          <a:p>
            <a:fld id="{54105720-E786-164F-AE36-9EBC2F8CA2D8}" type="slidenum">
              <a:rPr lang="en-US" smtClean="0">
                <a:solidFill>
                  <a:srgbClr val="FFFFFF"/>
                </a:solidFill>
              </a:rPr>
              <a:pPr/>
              <a:t>13</a:t>
            </a:fld>
            <a:endParaRPr lang="en-US" dirty="0">
              <a:solidFill>
                <a:srgbClr val="FFFFFF"/>
              </a:solidFill>
            </a:endParaRPr>
          </a:p>
        </p:txBody>
      </p:sp>
      <p:sp>
        <p:nvSpPr>
          <p:cNvPr id="7" name="Rectangle 6"/>
          <p:cNvSpPr/>
          <p:nvPr/>
        </p:nvSpPr>
        <p:spPr>
          <a:xfrm>
            <a:off x="7239000" y="2895600"/>
            <a:ext cx="1676400" cy="2730297"/>
          </a:xfrm>
          <a:prstGeom prst="rect">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rgbClr val="FFFFFF"/>
              </a:solidFill>
            </a:endParaRPr>
          </a:p>
        </p:txBody>
      </p:sp>
      <p:cxnSp>
        <p:nvCxnSpPr>
          <p:cNvPr id="3" name="Straight Arrow Connector 2"/>
          <p:cNvCxnSpPr/>
          <p:nvPr/>
        </p:nvCxnSpPr>
        <p:spPr>
          <a:xfrm>
            <a:off x="7543800" y="4163033"/>
            <a:ext cx="0" cy="381000"/>
          </a:xfrm>
          <a:prstGeom prst="straightConnector1">
            <a:avLst/>
          </a:prstGeom>
          <a:ln w="31750">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8070112" y="3657600"/>
            <a:ext cx="0" cy="876300"/>
          </a:xfrm>
          <a:prstGeom prst="straightConnector1">
            <a:avLst/>
          </a:prstGeom>
          <a:ln w="31750">
            <a:prstDash val="dash"/>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10" name="Chart 9"/>
          <p:cNvGraphicFramePr>
            <a:graphicFrameLocks/>
          </p:cNvGraphicFramePr>
          <p:nvPr>
            <p:extLst/>
          </p:nvPr>
        </p:nvGraphicFramePr>
        <p:xfrm>
          <a:off x="108098" y="1225083"/>
          <a:ext cx="8807302" cy="4865033"/>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Arrow Connector 10"/>
          <p:cNvCxnSpPr/>
          <p:nvPr/>
        </p:nvCxnSpPr>
        <p:spPr>
          <a:xfrm>
            <a:off x="8573385" y="3505200"/>
            <a:ext cx="0" cy="1219200"/>
          </a:xfrm>
          <a:prstGeom prst="straightConnector1">
            <a:avLst/>
          </a:prstGeom>
          <a:ln w="31750">
            <a:prstDash val="dash"/>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3276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Information - Copepods</a:t>
            </a:r>
            <a:endParaRPr lang="en-US" dirty="0"/>
          </a:p>
        </p:txBody>
      </p:sp>
      <p:sp>
        <p:nvSpPr>
          <p:cNvPr id="3" name="Content Placeholder 2"/>
          <p:cNvSpPr>
            <a:spLocks noGrp="1"/>
          </p:cNvSpPr>
          <p:nvPr>
            <p:ph idx="1"/>
          </p:nvPr>
        </p:nvSpPr>
        <p:spPr>
          <a:xfrm>
            <a:off x="4919870" y="2027582"/>
            <a:ext cx="3955773" cy="4281143"/>
          </a:xfrm>
        </p:spPr>
        <p:txBody>
          <a:bodyPr/>
          <a:lstStyle/>
          <a:p>
            <a:r>
              <a:rPr lang="en-US" dirty="0" smtClean="0"/>
              <a:t>Copepod infestations of Chinook in USACE reservoirs appear to exacerbate handling mortality</a:t>
            </a:r>
          </a:p>
          <a:p>
            <a:pPr lvl="1"/>
            <a:r>
              <a:rPr lang="en-US" dirty="0" smtClean="0"/>
              <a:t>USACE funded reservoir research provided 7 years of copepod information</a:t>
            </a:r>
          </a:p>
        </p:txBody>
      </p:sp>
      <p:pic>
        <p:nvPicPr>
          <p:cNvPr id="5" name="Picture 2" descr="http://fishpathogens.net/sites/fishpathogens.net/files/images/CB_IMG_4459.jpg"/>
          <p:cNvPicPr>
            <a:picLocks noChangeAspect="1" noChangeArrowheads="1"/>
          </p:cNvPicPr>
          <p:nvPr/>
        </p:nvPicPr>
        <p:blipFill rotWithShape="1">
          <a:blip r:embed="rId3">
            <a:extLst>
              <a:ext uri="{28A0092B-C50C-407E-A947-70E740481C1C}">
                <a14:useLocalDpi xmlns:a14="http://schemas.microsoft.com/office/drawing/2010/main" val="0"/>
              </a:ext>
            </a:extLst>
          </a:blip>
          <a:srcRect l="12669" t="9130" r="29742" b="15507"/>
          <a:stretch/>
        </p:blipFill>
        <p:spPr bwMode="auto">
          <a:xfrm>
            <a:off x="168966" y="2027582"/>
            <a:ext cx="4595812" cy="367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4354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Piped Bypass Alternative</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656770" y="1689100"/>
            <a:ext cx="3798292" cy="44945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Arc 5"/>
          <p:cNvSpPr/>
          <p:nvPr/>
        </p:nvSpPr>
        <p:spPr>
          <a:xfrm>
            <a:off x="2713383" y="5049078"/>
            <a:ext cx="45719"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2743200" y="4610896"/>
            <a:ext cx="1388543" cy="358669"/>
          </a:xfrm>
          <a:custGeom>
            <a:avLst/>
            <a:gdLst>
              <a:gd name="connsiteX0" fmla="*/ 0 w 1388543"/>
              <a:gd name="connsiteY0" fmla="*/ 358669 h 358669"/>
              <a:gd name="connsiteX1" fmla="*/ 437322 w 1388543"/>
              <a:gd name="connsiteY1" fmla="*/ 60495 h 358669"/>
              <a:gd name="connsiteX2" fmla="*/ 1302026 w 1388543"/>
              <a:gd name="connsiteY2" fmla="*/ 861 h 358669"/>
              <a:gd name="connsiteX3" fmla="*/ 1311965 w 1388543"/>
              <a:gd name="connsiteY3" fmla="*/ 30678 h 358669"/>
            </a:gdLst>
            <a:ahLst/>
            <a:cxnLst>
              <a:cxn ang="0">
                <a:pos x="connsiteX0" y="connsiteY0"/>
              </a:cxn>
              <a:cxn ang="0">
                <a:pos x="connsiteX1" y="connsiteY1"/>
              </a:cxn>
              <a:cxn ang="0">
                <a:pos x="connsiteX2" y="connsiteY2"/>
              </a:cxn>
              <a:cxn ang="0">
                <a:pos x="connsiteX3" y="connsiteY3"/>
              </a:cxn>
            </a:cxnLst>
            <a:rect l="l" t="t" r="r" b="b"/>
            <a:pathLst>
              <a:path w="1388543" h="358669">
                <a:moveTo>
                  <a:pt x="0" y="358669"/>
                </a:moveTo>
                <a:cubicBezTo>
                  <a:pt x="110159" y="239399"/>
                  <a:pt x="220318" y="120130"/>
                  <a:pt x="437322" y="60495"/>
                </a:cubicBezTo>
                <a:cubicBezTo>
                  <a:pt x="654326" y="860"/>
                  <a:pt x="1156252" y="5830"/>
                  <a:pt x="1302026" y="861"/>
                </a:cubicBezTo>
                <a:cubicBezTo>
                  <a:pt x="1447800" y="-4108"/>
                  <a:pt x="1379882" y="13285"/>
                  <a:pt x="1311965" y="30678"/>
                </a:cubicBezTo>
              </a:path>
            </a:pathLst>
          </a:cu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3110948" y="4601817"/>
            <a:ext cx="964095" cy="407505"/>
          </a:xfrm>
          <a:custGeom>
            <a:avLst/>
            <a:gdLst>
              <a:gd name="connsiteX0" fmla="*/ 0 w 964095"/>
              <a:gd name="connsiteY0" fmla="*/ 407505 h 407505"/>
              <a:gd name="connsiteX1" fmla="*/ 387626 w 964095"/>
              <a:gd name="connsiteY1" fmla="*/ 139148 h 407505"/>
              <a:gd name="connsiteX2" fmla="*/ 964095 w 964095"/>
              <a:gd name="connsiteY2" fmla="*/ 0 h 407505"/>
              <a:gd name="connsiteX3" fmla="*/ 964095 w 964095"/>
              <a:gd name="connsiteY3" fmla="*/ 0 h 407505"/>
            </a:gdLst>
            <a:ahLst/>
            <a:cxnLst>
              <a:cxn ang="0">
                <a:pos x="connsiteX0" y="connsiteY0"/>
              </a:cxn>
              <a:cxn ang="0">
                <a:pos x="connsiteX1" y="connsiteY1"/>
              </a:cxn>
              <a:cxn ang="0">
                <a:pos x="connsiteX2" y="connsiteY2"/>
              </a:cxn>
              <a:cxn ang="0">
                <a:pos x="connsiteX3" y="connsiteY3"/>
              </a:cxn>
            </a:cxnLst>
            <a:rect l="l" t="t" r="r" b="b"/>
            <a:pathLst>
              <a:path w="964095" h="407505">
                <a:moveTo>
                  <a:pt x="0" y="407505"/>
                </a:moveTo>
                <a:cubicBezTo>
                  <a:pt x="113472" y="307285"/>
                  <a:pt x="226944" y="207065"/>
                  <a:pt x="387626" y="139148"/>
                </a:cubicBezTo>
                <a:cubicBezTo>
                  <a:pt x="548309" y="71230"/>
                  <a:pt x="964095" y="0"/>
                  <a:pt x="964095" y="0"/>
                </a:cubicBezTo>
                <a:lnTo>
                  <a:pt x="964095" y="0"/>
                </a:lnTo>
              </a:path>
            </a:pathLst>
          </a:cu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060701" y="4571138"/>
            <a:ext cx="143551" cy="1395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452730" y="1689100"/>
            <a:ext cx="3588027" cy="4483100"/>
          </a:xfrm>
          <a:prstGeom prst="rect">
            <a:avLst/>
          </a:prstGeom>
          <a:solidFill>
            <a:srgbClr val="B3C4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4204252" y="4610896"/>
            <a:ext cx="3617844" cy="99821"/>
          </a:xfrm>
          <a:prstGeom prst="line">
            <a:avLst/>
          </a:prstGeom>
          <a:ln w="57150">
            <a:solidFill>
              <a:srgbClr val="FFCC0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56770" y="5268015"/>
            <a:ext cx="7383987"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452730" y="5210401"/>
            <a:ext cx="2223686" cy="461665"/>
          </a:xfrm>
          <a:prstGeom prst="rect">
            <a:avLst/>
          </a:prstGeom>
          <a:noFill/>
        </p:spPr>
        <p:txBody>
          <a:bodyPr wrap="none" rtlCol="0">
            <a:spAutoFit/>
          </a:bodyPr>
          <a:lstStyle/>
          <a:p>
            <a:pPr>
              <a:buNone/>
            </a:pPr>
            <a:r>
              <a:rPr lang="en-US" sz="2400" dirty="0" smtClean="0">
                <a:solidFill>
                  <a:srgbClr val="00B0F0"/>
                </a:solidFill>
              </a:rPr>
              <a:t>Elevation 1532</a:t>
            </a:r>
            <a:endParaRPr lang="en-US" sz="2400" dirty="0">
              <a:solidFill>
                <a:srgbClr val="00B0F0"/>
              </a:solidFill>
            </a:endParaRPr>
          </a:p>
        </p:txBody>
      </p:sp>
      <p:sp>
        <p:nvSpPr>
          <p:cNvPr id="14" name="TextBox 13"/>
          <p:cNvSpPr txBox="1"/>
          <p:nvPr/>
        </p:nvSpPr>
        <p:spPr>
          <a:xfrm>
            <a:off x="3693333" y="4696882"/>
            <a:ext cx="1915909" cy="461665"/>
          </a:xfrm>
          <a:prstGeom prst="rect">
            <a:avLst/>
          </a:prstGeom>
          <a:noFill/>
        </p:spPr>
        <p:txBody>
          <a:bodyPr wrap="none" rtlCol="0">
            <a:spAutoFit/>
          </a:bodyPr>
          <a:lstStyle/>
          <a:p>
            <a:pPr>
              <a:buNone/>
            </a:pPr>
            <a:r>
              <a:rPr lang="en-US" sz="2400" dirty="0" smtClean="0">
                <a:solidFill>
                  <a:srgbClr val="FF9900"/>
                </a:solidFill>
              </a:rPr>
              <a:t>Flexible pipe</a:t>
            </a:r>
            <a:endParaRPr lang="en-US" sz="2400" dirty="0">
              <a:solidFill>
                <a:srgbClr val="FF9900"/>
              </a:solidFill>
            </a:endParaRPr>
          </a:p>
        </p:txBody>
      </p:sp>
      <p:sp>
        <p:nvSpPr>
          <p:cNvPr id="15" name="TextBox 14"/>
          <p:cNvSpPr txBox="1"/>
          <p:nvPr/>
        </p:nvSpPr>
        <p:spPr>
          <a:xfrm>
            <a:off x="5271592" y="3755157"/>
            <a:ext cx="3673785" cy="830997"/>
          </a:xfrm>
          <a:prstGeom prst="rect">
            <a:avLst/>
          </a:prstGeom>
          <a:noFill/>
        </p:spPr>
        <p:txBody>
          <a:bodyPr wrap="square" rtlCol="0">
            <a:spAutoFit/>
          </a:bodyPr>
          <a:lstStyle/>
          <a:p>
            <a:pPr>
              <a:buNone/>
            </a:pPr>
            <a:r>
              <a:rPr lang="en-US" sz="2400" dirty="0" smtClean="0">
                <a:solidFill>
                  <a:srgbClr val="FFCC00"/>
                </a:solidFill>
              </a:rPr>
              <a:t>Directional Bore at Elevation less than 1532</a:t>
            </a:r>
            <a:endParaRPr lang="en-US" sz="2400" dirty="0">
              <a:solidFill>
                <a:srgbClr val="FFCC00"/>
              </a:solidFill>
            </a:endParaRPr>
          </a:p>
        </p:txBody>
      </p:sp>
      <p:sp>
        <p:nvSpPr>
          <p:cNvPr id="17" name="TextBox 16"/>
          <p:cNvSpPr txBox="1"/>
          <p:nvPr/>
        </p:nvSpPr>
        <p:spPr>
          <a:xfrm rot="18748803">
            <a:off x="3704375" y="3376710"/>
            <a:ext cx="2497800" cy="461665"/>
          </a:xfrm>
          <a:prstGeom prst="rect">
            <a:avLst/>
          </a:prstGeom>
          <a:noFill/>
        </p:spPr>
        <p:txBody>
          <a:bodyPr wrap="none" rtlCol="0">
            <a:spAutoFit/>
          </a:bodyPr>
          <a:lstStyle/>
          <a:p>
            <a:pPr>
              <a:buNone/>
            </a:pPr>
            <a:r>
              <a:rPr lang="en-US" sz="2400" dirty="0" smtClean="0">
                <a:solidFill>
                  <a:schemeClr val="bg1">
                    <a:lumMod val="75000"/>
                    <a:lumOff val="25000"/>
                  </a:schemeClr>
                </a:solidFill>
              </a:rPr>
              <a:t>Connection point</a:t>
            </a:r>
            <a:endParaRPr lang="en-US" sz="2400" dirty="0">
              <a:solidFill>
                <a:schemeClr val="bg1">
                  <a:lumMod val="75000"/>
                  <a:lumOff val="25000"/>
                </a:schemeClr>
              </a:solidFill>
            </a:endParaRPr>
          </a:p>
        </p:txBody>
      </p:sp>
    </p:spTree>
    <p:extLst>
      <p:ext uri="{BB962C8B-B14F-4D97-AF65-F5344CB8AC3E}">
        <p14:creationId xmlns:p14="http://schemas.microsoft.com/office/powerpoint/2010/main" val="5163697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Fish Movement Through System</a:t>
            </a:r>
            <a:endParaRPr lang="en-US" dirty="0"/>
          </a:p>
        </p:txBody>
      </p:sp>
      <p:sp>
        <p:nvSpPr>
          <p:cNvPr id="4" name="Slide Number Placeholder 3"/>
          <p:cNvSpPr>
            <a:spLocks noGrp="1"/>
          </p:cNvSpPr>
          <p:nvPr>
            <p:ph type="sldNum" sz="quarter" idx="4"/>
          </p:nvPr>
        </p:nvSpPr>
        <p:spPr/>
        <p:txBody>
          <a:bodyPr/>
          <a:lstStyle/>
          <a:p>
            <a:fld id="{0D0E9D3B-CB56-40AE-B0A9-8DA5E1AEFDB7}" type="slidenum">
              <a:rPr lang="en-US" sz="750">
                <a:solidFill>
                  <a:srgbClr val="000000">
                    <a:lumMod val="75000"/>
                    <a:lumOff val="25000"/>
                  </a:srgbClr>
                </a:solidFill>
              </a:rPr>
              <a:pPr/>
              <a:t>16</a:t>
            </a:fld>
            <a:endParaRPr lang="en-US" sz="750" dirty="0">
              <a:solidFill>
                <a:srgbClr val="000000">
                  <a:lumMod val="75000"/>
                  <a:lumOff val="25000"/>
                </a:srgbClr>
              </a:solidFill>
            </a:endParaRPr>
          </a:p>
        </p:txBody>
      </p:sp>
      <p:pic>
        <p:nvPicPr>
          <p:cNvPr id="5" name="Picture 4"/>
          <p:cNvPicPr>
            <a:picLocks noChangeAspect="1"/>
          </p:cNvPicPr>
          <p:nvPr/>
        </p:nvPicPr>
        <p:blipFill>
          <a:blip r:embed="rId3"/>
          <a:stretch>
            <a:fillRect/>
          </a:stretch>
        </p:blipFill>
        <p:spPr>
          <a:xfrm rot="5400000">
            <a:off x="2313189" y="1284406"/>
            <a:ext cx="3405107" cy="43891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7" name="Straight Arrow Connector 6"/>
          <p:cNvCxnSpPr/>
          <p:nvPr/>
        </p:nvCxnSpPr>
        <p:spPr>
          <a:xfrm>
            <a:off x="2476500" y="2787120"/>
            <a:ext cx="1608140" cy="98859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084639" y="3768090"/>
            <a:ext cx="1310321" cy="762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5280658" y="3288030"/>
            <a:ext cx="38102" cy="449580"/>
          </a:xfrm>
          <a:custGeom>
            <a:avLst/>
            <a:gdLst>
              <a:gd name="connsiteX0" fmla="*/ 50802 w 50802"/>
              <a:gd name="connsiteY0" fmla="*/ 599440 h 599440"/>
              <a:gd name="connsiteX1" fmla="*/ 50802 w 50802"/>
              <a:gd name="connsiteY1" fmla="*/ 599440 h 599440"/>
              <a:gd name="connsiteX2" fmla="*/ 40642 w 50802"/>
              <a:gd name="connsiteY2" fmla="*/ 497840 h 599440"/>
              <a:gd name="connsiteX3" fmla="*/ 20322 w 50802"/>
              <a:gd name="connsiteY3" fmla="*/ 436880 h 599440"/>
              <a:gd name="connsiteX4" fmla="*/ 10162 w 50802"/>
              <a:gd name="connsiteY4" fmla="*/ 172720 h 599440"/>
              <a:gd name="connsiteX5" fmla="*/ 2 w 50802"/>
              <a:gd name="connsiteY5" fmla="*/ 0 h 59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802" h="599440">
                <a:moveTo>
                  <a:pt x="50802" y="599440"/>
                </a:moveTo>
                <a:lnTo>
                  <a:pt x="50802" y="599440"/>
                </a:lnTo>
                <a:cubicBezTo>
                  <a:pt x="47415" y="565573"/>
                  <a:pt x="46914" y="531293"/>
                  <a:pt x="40642" y="497840"/>
                </a:cubicBezTo>
                <a:cubicBezTo>
                  <a:pt x="36695" y="476788"/>
                  <a:pt x="20322" y="436880"/>
                  <a:pt x="20322" y="436880"/>
                </a:cubicBezTo>
                <a:cubicBezTo>
                  <a:pt x="16935" y="348827"/>
                  <a:pt x="14455" y="260734"/>
                  <a:pt x="10162" y="172720"/>
                </a:cubicBezTo>
                <a:cubicBezTo>
                  <a:pt x="-449" y="-44796"/>
                  <a:pt x="2" y="78997"/>
                  <a:pt x="2" y="0"/>
                </a:cubicBezTo>
              </a:path>
            </a:pathLst>
          </a:cu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spcBef>
                <a:spcPct val="0"/>
              </a:spcBef>
              <a:buClrTx/>
              <a:buFontTx/>
              <a:buNone/>
            </a:pPr>
            <a:endParaRPr lang="en-US" sz="1350">
              <a:solidFill>
                <a:srgbClr val="83847A"/>
              </a:solidFill>
            </a:endParaRPr>
          </a:p>
        </p:txBody>
      </p:sp>
      <p:cxnSp>
        <p:nvCxnSpPr>
          <p:cNvPr id="15" name="Straight Connector 14"/>
          <p:cNvCxnSpPr/>
          <p:nvPr/>
        </p:nvCxnSpPr>
        <p:spPr>
          <a:xfrm>
            <a:off x="5318760" y="2914650"/>
            <a:ext cx="0" cy="82296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947411" y="2914650"/>
            <a:ext cx="0" cy="82296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5318760" y="2907030"/>
            <a:ext cx="628651" cy="762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947411" y="3882390"/>
            <a:ext cx="0" cy="98700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848351" y="3074670"/>
            <a:ext cx="9906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848351" y="3326130"/>
            <a:ext cx="9906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848351" y="3653790"/>
            <a:ext cx="9906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5838826" y="3924300"/>
            <a:ext cx="9906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838826" y="4210050"/>
            <a:ext cx="9906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5838826" y="4512945"/>
            <a:ext cx="9906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318760" y="4512946"/>
            <a:ext cx="0" cy="363113"/>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flipH="1" flipV="1">
            <a:off x="5318760" y="4869391"/>
            <a:ext cx="619126" cy="666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38" name="Straight Arrow Connector 37"/>
          <p:cNvCxnSpPr/>
          <p:nvPr/>
        </p:nvCxnSpPr>
        <p:spPr>
          <a:xfrm>
            <a:off x="2140567" y="3512820"/>
            <a:ext cx="1608140" cy="98859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3748707" y="4482466"/>
            <a:ext cx="1585148" cy="1894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5740716" y="4669129"/>
            <a:ext cx="147640" cy="156686"/>
          </a:xfrm>
          <a:prstGeom prst="rect">
            <a:avLst/>
          </a:prstGeom>
          <a:noFill/>
          <a:ln w="28575">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spcBef>
                <a:spcPct val="0"/>
              </a:spcBef>
              <a:buClrTx/>
              <a:buFontTx/>
              <a:buNone/>
            </a:pPr>
            <a:endParaRPr lang="en-US" sz="1350" dirty="0">
              <a:solidFill>
                <a:srgbClr val="83847A"/>
              </a:solidFill>
            </a:endParaRPr>
          </a:p>
        </p:txBody>
      </p:sp>
      <p:cxnSp>
        <p:nvCxnSpPr>
          <p:cNvPr id="45" name="Straight Arrow Connector 44"/>
          <p:cNvCxnSpPr/>
          <p:nvPr/>
        </p:nvCxnSpPr>
        <p:spPr>
          <a:xfrm flipH="1">
            <a:off x="5635146" y="3047537"/>
            <a:ext cx="16037" cy="1699934"/>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5647453" y="3055592"/>
            <a:ext cx="105569" cy="1524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flipV="1">
            <a:off x="5628323" y="3326130"/>
            <a:ext cx="105569" cy="1524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flipV="1">
            <a:off x="5635147" y="3646170"/>
            <a:ext cx="105569" cy="1524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flipV="1">
            <a:off x="5640943" y="3937740"/>
            <a:ext cx="105569" cy="1524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flipV="1">
            <a:off x="5640943" y="4525748"/>
            <a:ext cx="105569" cy="1524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5628323" y="4229310"/>
            <a:ext cx="105569" cy="1524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656909" y="4735817"/>
            <a:ext cx="174772" cy="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3280570" y="4800784"/>
            <a:ext cx="2453322" cy="1722"/>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3280569" y="4792751"/>
            <a:ext cx="5726" cy="578624"/>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455545" y="5360023"/>
            <a:ext cx="2228850" cy="507831"/>
          </a:xfrm>
          <a:prstGeom prst="rect">
            <a:avLst/>
          </a:prstGeom>
          <a:noFill/>
          <a:ln>
            <a:solidFill>
              <a:srgbClr val="00B0F0"/>
            </a:solidFill>
          </a:ln>
        </p:spPr>
        <p:txBody>
          <a:bodyPr wrap="square" rtlCol="0">
            <a:spAutoFit/>
          </a:bodyPr>
          <a:lstStyle/>
          <a:p>
            <a:pPr eaLnBrk="1" hangingPunct="1">
              <a:spcBef>
                <a:spcPct val="0"/>
              </a:spcBef>
              <a:buClrTx/>
              <a:buFontTx/>
              <a:buNone/>
            </a:pPr>
            <a:r>
              <a:rPr lang="en-US" sz="1350" dirty="0">
                <a:solidFill>
                  <a:srgbClr val="00B0F0"/>
                </a:solidFill>
              </a:rPr>
              <a:t>AV W/ TRANSPORT TANK</a:t>
            </a:r>
          </a:p>
        </p:txBody>
      </p:sp>
      <p:sp>
        <p:nvSpPr>
          <p:cNvPr id="63" name="Oval 62"/>
          <p:cNvSpPr/>
          <p:nvPr/>
        </p:nvSpPr>
        <p:spPr>
          <a:xfrm>
            <a:off x="5338918" y="3819287"/>
            <a:ext cx="120015" cy="124725"/>
          </a:xfrm>
          <a:prstGeom prst="ellipse">
            <a:avLst/>
          </a:prstGeom>
          <a:no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spcBef>
                <a:spcPct val="0"/>
              </a:spcBef>
              <a:buClrTx/>
              <a:buFontTx/>
              <a:buNone/>
            </a:pPr>
            <a:endParaRPr lang="en-US" sz="1350" dirty="0">
              <a:solidFill>
                <a:srgbClr val="83847A"/>
              </a:solidFill>
            </a:endParaRPr>
          </a:p>
        </p:txBody>
      </p:sp>
      <p:sp>
        <p:nvSpPr>
          <p:cNvPr id="64" name="Oval 63"/>
          <p:cNvSpPr/>
          <p:nvPr/>
        </p:nvSpPr>
        <p:spPr>
          <a:xfrm>
            <a:off x="5346257" y="4334627"/>
            <a:ext cx="120015" cy="124725"/>
          </a:xfrm>
          <a:prstGeom prst="ellipse">
            <a:avLst/>
          </a:prstGeom>
          <a:no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spcBef>
                <a:spcPct val="0"/>
              </a:spcBef>
              <a:buClrTx/>
              <a:buFontTx/>
              <a:buNone/>
            </a:pPr>
            <a:endParaRPr lang="en-US" sz="1350" dirty="0">
              <a:solidFill>
                <a:srgbClr val="83847A"/>
              </a:solidFill>
            </a:endParaRPr>
          </a:p>
        </p:txBody>
      </p:sp>
      <p:sp>
        <p:nvSpPr>
          <p:cNvPr id="65" name="TextBox 64"/>
          <p:cNvSpPr txBox="1"/>
          <p:nvPr/>
        </p:nvSpPr>
        <p:spPr>
          <a:xfrm>
            <a:off x="4507231" y="1763064"/>
            <a:ext cx="2106827" cy="738664"/>
          </a:xfrm>
          <a:prstGeom prst="rect">
            <a:avLst/>
          </a:prstGeom>
          <a:noFill/>
        </p:spPr>
        <p:txBody>
          <a:bodyPr wrap="square" rtlCol="0">
            <a:spAutoFit/>
          </a:bodyPr>
          <a:lstStyle/>
          <a:p>
            <a:pPr eaLnBrk="1" hangingPunct="1">
              <a:spcBef>
                <a:spcPct val="0"/>
              </a:spcBef>
              <a:buClrTx/>
              <a:buFontTx/>
              <a:buNone/>
            </a:pPr>
            <a:r>
              <a:rPr lang="en-US" sz="1050" dirty="0">
                <a:solidFill>
                  <a:srgbClr val="000000"/>
                </a:solidFill>
              </a:rPr>
              <a:t>CAPTURE VELOCITY</a:t>
            </a:r>
          </a:p>
          <a:p>
            <a:pPr eaLnBrk="1" hangingPunct="1">
              <a:spcBef>
                <a:spcPct val="0"/>
              </a:spcBef>
              <a:buClrTx/>
              <a:buFontTx/>
              <a:buNone/>
            </a:pPr>
            <a:r>
              <a:rPr lang="en-US" sz="1050" dirty="0">
                <a:solidFill>
                  <a:srgbClr val="000000"/>
                </a:solidFill>
              </a:rPr>
              <a:t>~8 FT/S TAKES PLACE </a:t>
            </a:r>
          </a:p>
          <a:p>
            <a:pPr eaLnBrk="1" hangingPunct="1">
              <a:spcBef>
                <a:spcPct val="0"/>
              </a:spcBef>
              <a:buClrTx/>
              <a:buFontTx/>
              <a:buNone/>
            </a:pPr>
            <a:r>
              <a:rPr lang="en-US" sz="1050" dirty="0">
                <a:solidFill>
                  <a:srgbClr val="000000"/>
                </a:solidFill>
              </a:rPr>
              <a:t>AT THE SECONDARY SCREENS.</a:t>
            </a:r>
          </a:p>
        </p:txBody>
      </p:sp>
      <p:cxnSp>
        <p:nvCxnSpPr>
          <p:cNvPr id="67" name="Straight Arrow Connector 66"/>
          <p:cNvCxnSpPr/>
          <p:nvPr/>
        </p:nvCxnSpPr>
        <p:spPr>
          <a:xfrm>
            <a:off x="4696827" y="2473348"/>
            <a:ext cx="62815" cy="118640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Freeform 11"/>
          <p:cNvSpPr/>
          <p:nvPr/>
        </p:nvSpPr>
        <p:spPr>
          <a:xfrm>
            <a:off x="5476461" y="3754547"/>
            <a:ext cx="2812774" cy="1065931"/>
          </a:xfrm>
          <a:custGeom>
            <a:avLst/>
            <a:gdLst>
              <a:gd name="connsiteX0" fmla="*/ 0 w 2812774"/>
              <a:gd name="connsiteY0" fmla="*/ 22323 h 1065931"/>
              <a:gd name="connsiteX1" fmla="*/ 974035 w 2812774"/>
              <a:gd name="connsiteY1" fmla="*/ 12383 h 1065931"/>
              <a:gd name="connsiteX2" fmla="*/ 1590261 w 2812774"/>
              <a:gd name="connsiteY2" fmla="*/ 171410 h 1065931"/>
              <a:gd name="connsiteX3" fmla="*/ 2812774 w 2812774"/>
              <a:gd name="connsiteY3" fmla="*/ 1065931 h 1065931"/>
              <a:gd name="connsiteX4" fmla="*/ 2812774 w 2812774"/>
              <a:gd name="connsiteY4" fmla="*/ 1065931 h 1065931"/>
              <a:gd name="connsiteX5" fmla="*/ 2812774 w 2812774"/>
              <a:gd name="connsiteY5" fmla="*/ 1065931 h 1065931"/>
              <a:gd name="connsiteX6" fmla="*/ 2812774 w 2812774"/>
              <a:gd name="connsiteY6" fmla="*/ 1065931 h 106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2774" h="1065931">
                <a:moveTo>
                  <a:pt x="0" y="22323"/>
                </a:moveTo>
                <a:cubicBezTo>
                  <a:pt x="354496" y="4929"/>
                  <a:pt x="708992" y="-12465"/>
                  <a:pt x="974035" y="12383"/>
                </a:cubicBezTo>
                <a:cubicBezTo>
                  <a:pt x="1239079" y="37231"/>
                  <a:pt x="1283805" y="-4181"/>
                  <a:pt x="1590261" y="171410"/>
                </a:cubicBezTo>
                <a:cubicBezTo>
                  <a:pt x="1896717" y="347001"/>
                  <a:pt x="2812774" y="1065931"/>
                  <a:pt x="2812774" y="1065931"/>
                </a:cubicBezTo>
                <a:lnTo>
                  <a:pt x="2812774" y="1065931"/>
                </a:lnTo>
                <a:lnTo>
                  <a:pt x="2812774" y="1065931"/>
                </a:lnTo>
                <a:lnTo>
                  <a:pt x="2812774" y="1065931"/>
                </a:lnTo>
              </a:path>
            </a:pathLst>
          </a:custGeom>
          <a:noFill/>
          <a:ln w="38100">
            <a:solidFill>
              <a:srgbClr val="FF99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Freeform 43"/>
          <p:cNvSpPr/>
          <p:nvPr/>
        </p:nvSpPr>
        <p:spPr>
          <a:xfrm>
            <a:off x="5363051" y="4493098"/>
            <a:ext cx="2943711" cy="355129"/>
          </a:xfrm>
          <a:custGeom>
            <a:avLst/>
            <a:gdLst>
              <a:gd name="connsiteX0" fmla="*/ 0 w 2812774"/>
              <a:gd name="connsiteY0" fmla="*/ 22323 h 1065931"/>
              <a:gd name="connsiteX1" fmla="*/ 974035 w 2812774"/>
              <a:gd name="connsiteY1" fmla="*/ 12383 h 1065931"/>
              <a:gd name="connsiteX2" fmla="*/ 1590261 w 2812774"/>
              <a:gd name="connsiteY2" fmla="*/ 171410 h 1065931"/>
              <a:gd name="connsiteX3" fmla="*/ 2812774 w 2812774"/>
              <a:gd name="connsiteY3" fmla="*/ 1065931 h 1065931"/>
              <a:gd name="connsiteX4" fmla="*/ 2812774 w 2812774"/>
              <a:gd name="connsiteY4" fmla="*/ 1065931 h 1065931"/>
              <a:gd name="connsiteX5" fmla="*/ 2812774 w 2812774"/>
              <a:gd name="connsiteY5" fmla="*/ 1065931 h 1065931"/>
              <a:gd name="connsiteX6" fmla="*/ 2812774 w 2812774"/>
              <a:gd name="connsiteY6" fmla="*/ 1065931 h 106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2774" h="1065931">
                <a:moveTo>
                  <a:pt x="0" y="22323"/>
                </a:moveTo>
                <a:cubicBezTo>
                  <a:pt x="354496" y="4929"/>
                  <a:pt x="708992" y="-12465"/>
                  <a:pt x="974035" y="12383"/>
                </a:cubicBezTo>
                <a:cubicBezTo>
                  <a:pt x="1239079" y="37231"/>
                  <a:pt x="1283805" y="-4181"/>
                  <a:pt x="1590261" y="171410"/>
                </a:cubicBezTo>
                <a:cubicBezTo>
                  <a:pt x="1896717" y="347001"/>
                  <a:pt x="2812774" y="1065931"/>
                  <a:pt x="2812774" y="1065931"/>
                </a:cubicBezTo>
                <a:lnTo>
                  <a:pt x="2812774" y="1065931"/>
                </a:lnTo>
                <a:lnTo>
                  <a:pt x="2812774" y="1065931"/>
                </a:lnTo>
                <a:lnTo>
                  <a:pt x="2812774" y="1065931"/>
                </a:lnTo>
              </a:path>
            </a:pathLst>
          </a:custGeom>
          <a:noFill/>
          <a:ln w="38100">
            <a:solidFill>
              <a:srgbClr val="FF99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a:stCxn id="44" idx="3"/>
          </p:cNvCxnSpPr>
          <p:nvPr/>
        </p:nvCxnSpPr>
        <p:spPr>
          <a:xfrm>
            <a:off x="8306762" y="4848227"/>
            <a:ext cx="598699" cy="142004"/>
          </a:xfrm>
          <a:prstGeom prst="line">
            <a:avLst/>
          </a:prstGeom>
          <a:noFill/>
          <a:ln w="38100">
            <a:solidFill>
              <a:srgbClr val="FF9900"/>
            </a:solidFill>
            <a:prstDash val="sysDash"/>
          </a:ln>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40575598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228" y="0"/>
            <a:ext cx="10287001" cy="6858000"/>
          </a:xfrm>
          <a:prstGeom prst="rect">
            <a:avLst/>
          </a:prstGeom>
        </p:spPr>
      </p:pic>
      <p:sp>
        <p:nvSpPr>
          <p:cNvPr id="8" name="Arc 7"/>
          <p:cNvSpPr/>
          <p:nvPr/>
        </p:nvSpPr>
        <p:spPr>
          <a:xfrm>
            <a:off x="5118652" y="3998912"/>
            <a:ext cx="45719" cy="56253"/>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Connector 11"/>
          <p:cNvCxnSpPr/>
          <p:nvPr/>
        </p:nvCxnSpPr>
        <p:spPr>
          <a:xfrm flipV="1">
            <a:off x="5463855" y="3727174"/>
            <a:ext cx="2667" cy="45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463856" y="526774"/>
            <a:ext cx="3555078" cy="3200400"/>
          </a:xfrm>
          <a:prstGeom prst="line">
            <a:avLst/>
          </a:prstGeom>
          <a:ln w="57150">
            <a:solidFill>
              <a:srgbClr val="FFCC00"/>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021496" y="4795122"/>
            <a:ext cx="3379304" cy="3171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949599" y="4359592"/>
            <a:ext cx="2223686" cy="461665"/>
          </a:xfrm>
          <a:prstGeom prst="rect">
            <a:avLst/>
          </a:prstGeom>
          <a:noFill/>
        </p:spPr>
        <p:txBody>
          <a:bodyPr wrap="none" rtlCol="0">
            <a:spAutoFit/>
          </a:bodyPr>
          <a:lstStyle/>
          <a:p>
            <a:pPr>
              <a:buNone/>
            </a:pPr>
            <a:r>
              <a:rPr lang="en-US" sz="2400" dirty="0" smtClean="0">
                <a:solidFill>
                  <a:srgbClr val="00B0F0"/>
                </a:solidFill>
              </a:rPr>
              <a:t>Elevation 1532</a:t>
            </a:r>
            <a:endParaRPr lang="en-US" sz="2400" dirty="0">
              <a:solidFill>
                <a:srgbClr val="00B0F0"/>
              </a:solidFill>
            </a:endParaRPr>
          </a:p>
        </p:txBody>
      </p:sp>
      <p:sp>
        <p:nvSpPr>
          <p:cNvPr id="27" name="TextBox 26"/>
          <p:cNvSpPr txBox="1"/>
          <p:nvPr/>
        </p:nvSpPr>
        <p:spPr>
          <a:xfrm>
            <a:off x="5602640" y="3677499"/>
            <a:ext cx="1915909" cy="461665"/>
          </a:xfrm>
          <a:prstGeom prst="rect">
            <a:avLst/>
          </a:prstGeom>
          <a:noFill/>
        </p:spPr>
        <p:txBody>
          <a:bodyPr wrap="none" rtlCol="0">
            <a:spAutoFit/>
          </a:bodyPr>
          <a:lstStyle/>
          <a:p>
            <a:pPr>
              <a:buNone/>
            </a:pPr>
            <a:r>
              <a:rPr lang="en-US" sz="2400" dirty="0" smtClean="0">
                <a:solidFill>
                  <a:srgbClr val="FF9900"/>
                </a:solidFill>
              </a:rPr>
              <a:t>Flexible pipe</a:t>
            </a:r>
            <a:endParaRPr lang="en-US" sz="2400" dirty="0">
              <a:solidFill>
                <a:srgbClr val="FF9900"/>
              </a:solidFill>
            </a:endParaRPr>
          </a:p>
        </p:txBody>
      </p:sp>
      <p:sp>
        <p:nvSpPr>
          <p:cNvPr id="28" name="TextBox 27"/>
          <p:cNvSpPr txBox="1"/>
          <p:nvPr/>
        </p:nvSpPr>
        <p:spPr>
          <a:xfrm rot="19039599">
            <a:off x="6017275" y="1775957"/>
            <a:ext cx="3673785" cy="830997"/>
          </a:xfrm>
          <a:prstGeom prst="rect">
            <a:avLst/>
          </a:prstGeom>
          <a:noFill/>
        </p:spPr>
        <p:txBody>
          <a:bodyPr wrap="square" rtlCol="0">
            <a:spAutoFit/>
          </a:bodyPr>
          <a:lstStyle/>
          <a:p>
            <a:pPr>
              <a:buNone/>
            </a:pPr>
            <a:r>
              <a:rPr lang="en-US" sz="2400" dirty="0" smtClean="0">
                <a:solidFill>
                  <a:srgbClr val="FFCC00"/>
                </a:solidFill>
              </a:rPr>
              <a:t>Directional Bore at Elevation less than 1532</a:t>
            </a:r>
            <a:endParaRPr lang="en-US" sz="2400" dirty="0">
              <a:solidFill>
                <a:srgbClr val="FFCC00"/>
              </a:solidFill>
            </a:endParaRPr>
          </a:p>
        </p:txBody>
      </p:sp>
      <p:grpSp>
        <p:nvGrpSpPr>
          <p:cNvPr id="37" name="Group 36"/>
          <p:cNvGrpSpPr/>
          <p:nvPr/>
        </p:nvGrpSpPr>
        <p:grpSpPr>
          <a:xfrm>
            <a:off x="4887899" y="3928193"/>
            <a:ext cx="681017" cy="910479"/>
            <a:chOff x="-82937" y="3573885"/>
            <a:chExt cx="681017" cy="910479"/>
          </a:xfrm>
        </p:grpSpPr>
        <p:grpSp>
          <p:nvGrpSpPr>
            <p:cNvPr id="29" name="Group 28"/>
            <p:cNvGrpSpPr/>
            <p:nvPr/>
          </p:nvGrpSpPr>
          <p:grpSpPr>
            <a:xfrm rot="15607542">
              <a:off x="-182797" y="3737120"/>
              <a:ext cx="847104" cy="647383"/>
              <a:chOff x="1997765" y="2017643"/>
              <a:chExt cx="4124739" cy="3001618"/>
            </a:xfrm>
          </p:grpSpPr>
          <p:sp>
            <p:nvSpPr>
              <p:cNvPr id="30" name="Freeform 29"/>
              <p:cNvSpPr/>
              <p:nvPr/>
            </p:nvSpPr>
            <p:spPr>
              <a:xfrm>
                <a:off x="1997765" y="2017643"/>
                <a:ext cx="4124739" cy="3001618"/>
              </a:xfrm>
              <a:custGeom>
                <a:avLst/>
                <a:gdLst>
                  <a:gd name="connsiteX0" fmla="*/ 1252331 w 4124739"/>
                  <a:gd name="connsiteY0" fmla="*/ 0 h 3001618"/>
                  <a:gd name="connsiteX1" fmla="*/ 0 w 4124739"/>
                  <a:gd name="connsiteY1" fmla="*/ 2236305 h 3001618"/>
                  <a:gd name="connsiteX2" fmla="*/ 318052 w 4124739"/>
                  <a:gd name="connsiteY2" fmla="*/ 2812774 h 3001618"/>
                  <a:gd name="connsiteX3" fmla="*/ 974035 w 4124739"/>
                  <a:gd name="connsiteY3" fmla="*/ 3001618 h 3001618"/>
                  <a:gd name="connsiteX4" fmla="*/ 4104861 w 4124739"/>
                  <a:gd name="connsiteY4" fmla="*/ 3001618 h 3001618"/>
                  <a:gd name="connsiteX5" fmla="*/ 4124739 w 4124739"/>
                  <a:gd name="connsiteY5" fmla="*/ 775253 h 3001618"/>
                  <a:gd name="connsiteX6" fmla="*/ 3110948 w 4124739"/>
                  <a:gd name="connsiteY6" fmla="*/ 755374 h 3001618"/>
                  <a:gd name="connsiteX7" fmla="*/ 3130826 w 4124739"/>
                  <a:gd name="connsiteY7" fmla="*/ 506896 h 3001618"/>
                  <a:gd name="connsiteX8" fmla="*/ 2872409 w 4124739"/>
                  <a:gd name="connsiteY8" fmla="*/ 506896 h 3001618"/>
                  <a:gd name="connsiteX9" fmla="*/ 2604052 w 4124739"/>
                  <a:gd name="connsiteY9" fmla="*/ 775253 h 3001618"/>
                  <a:gd name="connsiteX10" fmla="*/ 1610139 w 4124739"/>
                  <a:gd name="connsiteY10" fmla="*/ 765314 h 3001618"/>
                  <a:gd name="connsiteX11" fmla="*/ 1570383 w 4124739"/>
                  <a:gd name="connsiteY11" fmla="*/ 675861 h 3001618"/>
                  <a:gd name="connsiteX12" fmla="*/ 1540565 w 4124739"/>
                  <a:gd name="connsiteY12" fmla="*/ 606287 h 3001618"/>
                  <a:gd name="connsiteX13" fmla="*/ 1560444 w 4124739"/>
                  <a:gd name="connsiteY13" fmla="*/ 516835 h 3001618"/>
                  <a:gd name="connsiteX14" fmla="*/ 1590261 w 4124739"/>
                  <a:gd name="connsiteY14" fmla="*/ 487018 h 3001618"/>
                  <a:gd name="connsiteX15" fmla="*/ 1630018 w 4124739"/>
                  <a:gd name="connsiteY15" fmla="*/ 437322 h 3001618"/>
                  <a:gd name="connsiteX16" fmla="*/ 1649896 w 4124739"/>
                  <a:gd name="connsiteY16" fmla="*/ 407505 h 3001618"/>
                  <a:gd name="connsiteX17" fmla="*/ 1709531 w 4124739"/>
                  <a:gd name="connsiteY17" fmla="*/ 367748 h 3001618"/>
                  <a:gd name="connsiteX18" fmla="*/ 1749287 w 4124739"/>
                  <a:gd name="connsiteY18" fmla="*/ 337931 h 3001618"/>
                  <a:gd name="connsiteX19" fmla="*/ 1858618 w 4124739"/>
                  <a:gd name="connsiteY19" fmla="*/ 327992 h 3001618"/>
                  <a:gd name="connsiteX20" fmla="*/ 1858618 w 4124739"/>
                  <a:gd name="connsiteY20" fmla="*/ 327992 h 3001618"/>
                  <a:gd name="connsiteX21" fmla="*/ 1848678 w 4124739"/>
                  <a:gd name="connsiteY21" fmla="*/ 188844 h 3001618"/>
                  <a:gd name="connsiteX22" fmla="*/ 1838739 w 4124739"/>
                  <a:gd name="connsiteY22" fmla="*/ 159027 h 3001618"/>
                  <a:gd name="connsiteX23" fmla="*/ 1838739 w 4124739"/>
                  <a:gd name="connsiteY23" fmla="*/ 39757 h 3001618"/>
                  <a:gd name="connsiteX24" fmla="*/ 1252331 w 4124739"/>
                  <a:gd name="connsiteY24" fmla="*/ 0 h 3001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24739" h="3001618">
                    <a:moveTo>
                      <a:pt x="1252331" y="0"/>
                    </a:moveTo>
                    <a:lnTo>
                      <a:pt x="0" y="2236305"/>
                    </a:lnTo>
                    <a:lnTo>
                      <a:pt x="318052" y="2812774"/>
                    </a:lnTo>
                    <a:lnTo>
                      <a:pt x="974035" y="3001618"/>
                    </a:lnTo>
                    <a:lnTo>
                      <a:pt x="4104861" y="3001618"/>
                    </a:lnTo>
                    <a:lnTo>
                      <a:pt x="4124739" y="775253"/>
                    </a:lnTo>
                    <a:lnTo>
                      <a:pt x="3110948" y="755374"/>
                    </a:lnTo>
                    <a:lnTo>
                      <a:pt x="3130826" y="506896"/>
                    </a:lnTo>
                    <a:lnTo>
                      <a:pt x="2872409" y="506896"/>
                    </a:lnTo>
                    <a:lnTo>
                      <a:pt x="2604052" y="775253"/>
                    </a:lnTo>
                    <a:lnTo>
                      <a:pt x="1610139" y="765314"/>
                    </a:lnTo>
                    <a:cubicBezTo>
                      <a:pt x="1596887" y="735496"/>
                      <a:pt x="1584057" y="705488"/>
                      <a:pt x="1570383" y="675861"/>
                    </a:cubicBezTo>
                    <a:cubicBezTo>
                      <a:pt x="1540904" y="611990"/>
                      <a:pt x="1558666" y="660587"/>
                      <a:pt x="1540565" y="606287"/>
                    </a:cubicBezTo>
                    <a:cubicBezTo>
                      <a:pt x="1541767" y="599074"/>
                      <a:pt x="1549571" y="533145"/>
                      <a:pt x="1560444" y="516835"/>
                    </a:cubicBezTo>
                    <a:cubicBezTo>
                      <a:pt x="1568241" y="505140"/>
                      <a:pt x="1580322" y="496957"/>
                      <a:pt x="1590261" y="487018"/>
                    </a:cubicBezTo>
                    <a:cubicBezTo>
                      <a:pt x="1609610" y="428969"/>
                      <a:pt x="1585060" y="482279"/>
                      <a:pt x="1630018" y="437322"/>
                    </a:cubicBezTo>
                    <a:cubicBezTo>
                      <a:pt x="1638465" y="428876"/>
                      <a:pt x="1640906" y="415371"/>
                      <a:pt x="1649896" y="407505"/>
                    </a:cubicBezTo>
                    <a:cubicBezTo>
                      <a:pt x="1667876" y="391773"/>
                      <a:pt x="1690418" y="382083"/>
                      <a:pt x="1709531" y="367748"/>
                    </a:cubicBezTo>
                    <a:cubicBezTo>
                      <a:pt x="1722783" y="357809"/>
                      <a:pt x="1733455" y="342802"/>
                      <a:pt x="1749287" y="337931"/>
                    </a:cubicBezTo>
                    <a:cubicBezTo>
                      <a:pt x="1783967" y="327260"/>
                      <a:pt x="1822290" y="327992"/>
                      <a:pt x="1858618" y="327992"/>
                    </a:cubicBezTo>
                    <a:lnTo>
                      <a:pt x="1858618" y="327992"/>
                    </a:lnTo>
                    <a:cubicBezTo>
                      <a:pt x="1855305" y="281609"/>
                      <a:pt x="1854111" y="235026"/>
                      <a:pt x="1848678" y="188844"/>
                    </a:cubicBezTo>
                    <a:cubicBezTo>
                      <a:pt x="1847454" y="178439"/>
                      <a:pt x="1839436" y="169480"/>
                      <a:pt x="1838739" y="159027"/>
                    </a:cubicBezTo>
                    <a:cubicBezTo>
                      <a:pt x="1836094" y="119358"/>
                      <a:pt x="1838739" y="79514"/>
                      <a:pt x="1838739" y="39757"/>
                    </a:cubicBezTo>
                    <a:lnTo>
                      <a:pt x="1252331" y="0"/>
                    </a:lnTo>
                    <a:close/>
                  </a:path>
                </a:pathLst>
              </a:custGeom>
              <a:solidFill>
                <a:srgbClr val="FFCC00">
                  <a:alpha val="76078"/>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Freeform 30"/>
              <p:cNvSpPr/>
              <p:nvPr/>
            </p:nvSpPr>
            <p:spPr>
              <a:xfrm>
                <a:off x="2514600" y="2683565"/>
                <a:ext cx="2941983" cy="1341783"/>
              </a:xfrm>
              <a:custGeom>
                <a:avLst/>
                <a:gdLst>
                  <a:gd name="connsiteX0" fmla="*/ 377687 w 2941983"/>
                  <a:gd name="connsiteY0" fmla="*/ 0 h 1341783"/>
                  <a:gd name="connsiteX1" fmla="*/ 1600200 w 2941983"/>
                  <a:gd name="connsiteY1" fmla="*/ 993913 h 1341783"/>
                  <a:gd name="connsiteX2" fmla="*/ 2922104 w 2941983"/>
                  <a:gd name="connsiteY2" fmla="*/ 983974 h 1341783"/>
                  <a:gd name="connsiteX3" fmla="*/ 2941983 w 2941983"/>
                  <a:gd name="connsiteY3" fmla="*/ 1341783 h 1341783"/>
                  <a:gd name="connsiteX4" fmla="*/ 1461052 w 2941983"/>
                  <a:gd name="connsiteY4" fmla="*/ 1172818 h 1341783"/>
                  <a:gd name="connsiteX5" fmla="*/ 0 w 2941983"/>
                  <a:gd name="connsiteY5" fmla="*/ 586409 h 1341783"/>
                  <a:gd name="connsiteX6" fmla="*/ 377687 w 2941983"/>
                  <a:gd name="connsiteY6" fmla="*/ 0 h 1341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1983" h="1341783">
                    <a:moveTo>
                      <a:pt x="377687" y="0"/>
                    </a:moveTo>
                    <a:lnTo>
                      <a:pt x="1600200" y="993913"/>
                    </a:lnTo>
                    <a:lnTo>
                      <a:pt x="2922104" y="983974"/>
                    </a:lnTo>
                    <a:lnTo>
                      <a:pt x="2941983" y="1341783"/>
                    </a:lnTo>
                    <a:lnTo>
                      <a:pt x="1461052" y="1172818"/>
                    </a:lnTo>
                    <a:lnTo>
                      <a:pt x="0" y="586409"/>
                    </a:lnTo>
                    <a:lnTo>
                      <a:pt x="377687" y="0"/>
                    </a:lnTo>
                    <a:close/>
                  </a:path>
                </a:pathLst>
              </a:custGeom>
              <a:solidFill>
                <a:srgbClr val="3F4339">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Freeform 31"/>
              <p:cNvSpPr/>
              <p:nvPr/>
            </p:nvSpPr>
            <p:spPr>
              <a:xfrm>
                <a:off x="2067339" y="3359426"/>
                <a:ext cx="3438939" cy="1222513"/>
              </a:xfrm>
              <a:custGeom>
                <a:avLst/>
                <a:gdLst>
                  <a:gd name="connsiteX0" fmla="*/ 367748 w 3438939"/>
                  <a:gd name="connsiteY0" fmla="*/ 0 h 1222513"/>
                  <a:gd name="connsiteX1" fmla="*/ 0 w 3438939"/>
                  <a:gd name="connsiteY1" fmla="*/ 626165 h 1222513"/>
                  <a:gd name="connsiteX2" fmla="*/ 1580322 w 3438939"/>
                  <a:gd name="connsiteY2" fmla="*/ 1162878 h 1222513"/>
                  <a:gd name="connsiteX3" fmla="*/ 3110948 w 3438939"/>
                  <a:gd name="connsiteY3" fmla="*/ 1222513 h 1222513"/>
                  <a:gd name="connsiteX4" fmla="*/ 3438939 w 3438939"/>
                  <a:gd name="connsiteY4" fmla="*/ 1202635 h 1222513"/>
                  <a:gd name="connsiteX5" fmla="*/ 3399183 w 3438939"/>
                  <a:gd name="connsiteY5" fmla="*/ 934278 h 1222513"/>
                  <a:gd name="connsiteX6" fmla="*/ 1649896 w 3438939"/>
                  <a:gd name="connsiteY6" fmla="*/ 944217 h 1222513"/>
                  <a:gd name="connsiteX7" fmla="*/ 367748 w 3438939"/>
                  <a:gd name="connsiteY7" fmla="*/ 0 h 122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8939" h="1222513">
                    <a:moveTo>
                      <a:pt x="367748" y="0"/>
                    </a:moveTo>
                    <a:lnTo>
                      <a:pt x="0" y="626165"/>
                    </a:lnTo>
                    <a:lnTo>
                      <a:pt x="1580322" y="1162878"/>
                    </a:lnTo>
                    <a:lnTo>
                      <a:pt x="3110948" y="1222513"/>
                    </a:lnTo>
                    <a:lnTo>
                      <a:pt x="3438939" y="1202635"/>
                    </a:lnTo>
                    <a:lnTo>
                      <a:pt x="3399183" y="934278"/>
                    </a:lnTo>
                    <a:lnTo>
                      <a:pt x="1649896" y="944217"/>
                    </a:lnTo>
                    <a:lnTo>
                      <a:pt x="367748" y="0"/>
                    </a:lnTo>
                    <a:close/>
                  </a:path>
                </a:pathLst>
              </a:custGeom>
              <a:solidFill>
                <a:srgbClr val="3F4339">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3" name="Group 32"/>
            <p:cNvGrpSpPr/>
            <p:nvPr/>
          </p:nvGrpSpPr>
          <p:grpSpPr>
            <a:xfrm rot="15607542">
              <a:off x="-149163" y="3673745"/>
              <a:ext cx="847104" cy="647383"/>
              <a:chOff x="1997765" y="2017643"/>
              <a:chExt cx="4124739" cy="3001618"/>
            </a:xfrm>
          </p:grpSpPr>
          <p:sp>
            <p:nvSpPr>
              <p:cNvPr id="34" name="Freeform 33"/>
              <p:cNvSpPr/>
              <p:nvPr/>
            </p:nvSpPr>
            <p:spPr>
              <a:xfrm>
                <a:off x="1997765" y="2017643"/>
                <a:ext cx="4124739" cy="3001618"/>
              </a:xfrm>
              <a:custGeom>
                <a:avLst/>
                <a:gdLst>
                  <a:gd name="connsiteX0" fmla="*/ 1252331 w 4124739"/>
                  <a:gd name="connsiteY0" fmla="*/ 0 h 3001618"/>
                  <a:gd name="connsiteX1" fmla="*/ 0 w 4124739"/>
                  <a:gd name="connsiteY1" fmla="*/ 2236305 h 3001618"/>
                  <a:gd name="connsiteX2" fmla="*/ 318052 w 4124739"/>
                  <a:gd name="connsiteY2" fmla="*/ 2812774 h 3001618"/>
                  <a:gd name="connsiteX3" fmla="*/ 974035 w 4124739"/>
                  <a:gd name="connsiteY3" fmla="*/ 3001618 h 3001618"/>
                  <a:gd name="connsiteX4" fmla="*/ 4104861 w 4124739"/>
                  <a:gd name="connsiteY4" fmla="*/ 3001618 h 3001618"/>
                  <a:gd name="connsiteX5" fmla="*/ 4124739 w 4124739"/>
                  <a:gd name="connsiteY5" fmla="*/ 775253 h 3001618"/>
                  <a:gd name="connsiteX6" fmla="*/ 3110948 w 4124739"/>
                  <a:gd name="connsiteY6" fmla="*/ 755374 h 3001618"/>
                  <a:gd name="connsiteX7" fmla="*/ 3130826 w 4124739"/>
                  <a:gd name="connsiteY7" fmla="*/ 506896 h 3001618"/>
                  <a:gd name="connsiteX8" fmla="*/ 2872409 w 4124739"/>
                  <a:gd name="connsiteY8" fmla="*/ 506896 h 3001618"/>
                  <a:gd name="connsiteX9" fmla="*/ 2604052 w 4124739"/>
                  <a:gd name="connsiteY9" fmla="*/ 775253 h 3001618"/>
                  <a:gd name="connsiteX10" fmla="*/ 1610139 w 4124739"/>
                  <a:gd name="connsiteY10" fmla="*/ 765314 h 3001618"/>
                  <a:gd name="connsiteX11" fmla="*/ 1570383 w 4124739"/>
                  <a:gd name="connsiteY11" fmla="*/ 675861 h 3001618"/>
                  <a:gd name="connsiteX12" fmla="*/ 1540565 w 4124739"/>
                  <a:gd name="connsiteY12" fmla="*/ 606287 h 3001618"/>
                  <a:gd name="connsiteX13" fmla="*/ 1560444 w 4124739"/>
                  <a:gd name="connsiteY13" fmla="*/ 516835 h 3001618"/>
                  <a:gd name="connsiteX14" fmla="*/ 1590261 w 4124739"/>
                  <a:gd name="connsiteY14" fmla="*/ 487018 h 3001618"/>
                  <a:gd name="connsiteX15" fmla="*/ 1630018 w 4124739"/>
                  <a:gd name="connsiteY15" fmla="*/ 437322 h 3001618"/>
                  <a:gd name="connsiteX16" fmla="*/ 1649896 w 4124739"/>
                  <a:gd name="connsiteY16" fmla="*/ 407505 h 3001618"/>
                  <a:gd name="connsiteX17" fmla="*/ 1709531 w 4124739"/>
                  <a:gd name="connsiteY17" fmla="*/ 367748 h 3001618"/>
                  <a:gd name="connsiteX18" fmla="*/ 1749287 w 4124739"/>
                  <a:gd name="connsiteY18" fmla="*/ 337931 h 3001618"/>
                  <a:gd name="connsiteX19" fmla="*/ 1858618 w 4124739"/>
                  <a:gd name="connsiteY19" fmla="*/ 327992 h 3001618"/>
                  <a:gd name="connsiteX20" fmla="*/ 1858618 w 4124739"/>
                  <a:gd name="connsiteY20" fmla="*/ 327992 h 3001618"/>
                  <a:gd name="connsiteX21" fmla="*/ 1848678 w 4124739"/>
                  <a:gd name="connsiteY21" fmla="*/ 188844 h 3001618"/>
                  <a:gd name="connsiteX22" fmla="*/ 1838739 w 4124739"/>
                  <a:gd name="connsiteY22" fmla="*/ 159027 h 3001618"/>
                  <a:gd name="connsiteX23" fmla="*/ 1838739 w 4124739"/>
                  <a:gd name="connsiteY23" fmla="*/ 39757 h 3001618"/>
                  <a:gd name="connsiteX24" fmla="*/ 1252331 w 4124739"/>
                  <a:gd name="connsiteY24" fmla="*/ 0 h 3001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24739" h="3001618">
                    <a:moveTo>
                      <a:pt x="1252331" y="0"/>
                    </a:moveTo>
                    <a:lnTo>
                      <a:pt x="0" y="2236305"/>
                    </a:lnTo>
                    <a:lnTo>
                      <a:pt x="318052" y="2812774"/>
                    </a:lnTo>
                    <a:lnTo>
                      <a:pt x="974035" y="3001618"/>
                    </a:lnTo>
                    <a:lnTo>
                      <a:pt x="4104861" y="3001618"/>
                    </a:lnTo>
                    <a:lnTo>
                      <a:pt x="4124739" y="775253"/>
                    </a:lnTo>
                    <a:lnTo>
                      <a:pt x="3110948" y="755374"/>
                    </a:lnTo>
                    <a:lnTo>
                      <a:pt x="3130826" y="506896"/>
                    </a:lnTo>
                    <a:lnTo>
                      <a:pt x="2872409" y="506896"/>
                    </a:lnTo>
                    <a:lnTo>
                      <a:pt x="2604052" y="775253"/>
                    </a:lnTo>
                    <a:lnTo>
                      <a:pt x="1610139" y="765314"/>
                    </a:lnTo>
                    <a:cubicBezTo>
                      <a:pt x="1596887" y="735496"/>
                      <a:pt x="1584057" y="705488"/>
                      <a:pt x="1570383" y="675861"/>
                    </a:cubicBezTo>
                    <a:cubicBezTo>
                      <a:pt x="1540904" y="611990"/>
                      <a:pt x="1558666" y="660587"/>
                      <a:pt x="1540565" y="606287"/>
                    </a:cubicBezTo>
                    <a:cubicBezTo>
                      <a:pt x="1541767" y="599074"/>
                      <a:pt x="1549571" y="533145"/>
                      <a:pt x="1560444" y="516835"/>
                    </a:cubicBezTo>
                    <a:cubicBezTo>
                      <a:pt x="1568241" y="505140"/>
                      <a:pt x="1580322" y="496957"/>
                      <a:pt x="1590261" y="487018"/>
                    </a:cubicBezTo>
                    <a:cubicBezTo>
                      <a:pt x="1609610" y="428969"/>
                      <a:pt x="1585060" y="482279"/>
                      <a:pt x="1630018" y="437322"/>
                    </a:cubicBezTo>
                    <a:cubicBezTo>
                      <a:pt x="1638465" y="428876"/>
                      <a:pt x="1640906" y="415371"/>
                      <a:pt x="1649896" y="407505"/>
                    </a:cubicBezTo>
                    <a:cubicBezTo>
                      <a:pt x="1667876" y="391773"/>
                      <a:pt x="1690418" y="382083"/>
                      <a:pt x="1709531" y="367748"/>
                    </a:cubicBezTo>
                    <a:cubicBezTo>
                      <a:pt x="1722783" y="357809"/>
                      <a:pt x="1733455" y="342802"/>
                      <a:pt x="1749287" y="337931"/>
                    </a:cubicBezTo>
                    <a:cubicBezTo>
                      <a:pt x="1783967" y="327260"/>
                      <a:pt x="1822290" y="327992"/>
                      <a:pt x="1858618" y="327992"/>
                    </a:cubicBezTo>
                    <a:lnTo>
                      <a:pt x="1858618" y="327992"/>
                    </a:lnTo>
                    <a:cubicBezTo>
                      <a:pt x="1855305" y="281609"/>
                      <a:pt x="1854111" y="235026"/>
                      <a:pt x="1848678" y="188844"/>
                    </a:cubicBezTo>
                    <a:cubicBezTo>
                      <a:pt x="1847454" y="178439"/>
                      <a:pt x="1839436" y="169480"/>
                      <a:pt x="1838739" y="159027"/>
                    </a:cubicBezTo>
                    <a:cubicBezTo>
                      <a:pt x="1836094" y="119358"/>
                      <a:pt x="1838739" y="79514"/>
                      <a:pt x="1838739" y="39757"/>
                    </a:cubicBezTo>
                    <a:lnTo>
                      <a:pt x="1252331" y="0"/>
                    </a:lnTo>
                    <a:close/>
                  </a:path>
                </a:pathLst>
              </a:custGeom>
              <a:solidFill>
                <a:srgbClr val="FFCC00">
                  <a:alpha val="76078"/>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Freeform 34"/>
              <p:cNvSpPr/>
              <p:nvPr/>
            </p:nvSpPr>
            <p:spPr>
              <a:xfrm>
                <a:off x="2514600" y="2683565"/>
                <a:ext cx="2941983" cy="1341783"/>
              </a:xfrm>
              <a:custGeom>
                <a:avLst/>
                <a:gdLst>
                  <a:gd name="connsiteX0" fmla="*/ 377687 w 2941983"/>
                  <a:gd name="connsiteY0" fmla="*/ 0 h 1341783"/>
                  <a:gd name="connsiteX1" fmla="*/ 1600200 w 2941983"/>
                  <a:gd name="connsiteY1" fmla="*/ 993913 h 1341783"/>
                  <a:gd name="connsiteX2" fmla="*/ 2922104 w 2941983"/>
                  <a:gd name="connsiteY2" fmla="*/ 983974 h 1341783"/>
                  <a:gd name="connsiteX3" fmla="*/ 2941983 w 2941983"/>
                  <a:gd name="connsiteY3" fmla="*/ 1341783 h 1341783"/>
                  <a:gd name="connsiteX4" fmla="*/ 1461052 w 2941983"/>
                  <a:gd name="connsiteY4" fmla="*/ 1172818 h 1341783"/>
                  <a:gd name="connsiteX5" fmla="*/ 0 w 2941983"/>
                  <a:gd name="connsiteY5" fmla="*/ 586409 h 1341783"/>
                  <a:gd name="connsiteX6" fmla="*/ 377687 w 2941983"/>
                  <a:gd name="connsiteY6" fmla="*/ 0 h 1341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1983" h="1341783">
                    <a:moveTo>
                      <a:pt x="377687" y="0"/>
                    </a:moveTo>
                    <a:lnTo>
                      <a:pt x="1600200" y="993913"/>
                    </a:lnTo>
                    <a:lnTo>
                      <a:pt x="2922104" y="983974"/>
                    </a:lnTo>
                    <a:lnTo>
                      <a:pt x="2941983" y="1341783"/>
                    </a:lnTo>
                    <a:lnTo>
                      <a:pt x="1461052" y="1172818"/>
                    </a:lnTo>
                    <a:lnTo>
                      <a:pt x="0" y="586409"/>
                    </a:lnTo>
                    <a:lnTo>
                      <a:pt x="377687" y="0"/>
                    </a:lnTo>
                    <a:close/>
                  </a:path>
                </a:pathLst>
              </a:custGeom>
              <a:solidFill>
                <a:srgbClr val="3F4339">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Freeform 35"/>
              <p:cNvSpPr/>
              <p:nvPr/>
            </p:nvSpPr>
            <p:spPr>
              <a:xfrm>
                <a:off x="2067339" y="3359426"/>
                <a:ext cx="3438939" cy="1222513"/>
              </a:xfrm>
              <a:custGeom>
                <a:avLst/>
                <a:gdLst>
                  <a:gd name="connsiteX0" fmla="*/ 367748 w 3438939"/>
                  <a:gd name="connsiteY0" fmla="*/ 0 h 1222513"/>
                  <a:gd name="connsiteX1" fmla="*/ 0 w 3438939"/>
                  <a:gd name="connsiteY1" fmla="*/ 626165 h 1222513"/>
                  <a:gd name="connsiteX2" fmla="*/ 1580322 w 3438939"/>
                  <a:gd name="connsiteY2" fmla="*/ 1162878 h 1222513"/>
                  <a:gd name="connsiteX3" fmla="*/ 3110948 w 3438939"/>
                  <a:gd name="connsiteY3" fmla="*/ 1222513 h 1222513"/>
                  <a:gd name="connsiteX4" fmla="*/ 3438939 w 3438939"/>
                  <a:gd name="connsiteY4" fmla="*/ 1202635 h 1222513"/>
                  <a:gd name="connsiteX5" fmla="*/ 3399183 w 3438939"/>
                  <a:gd name="connsiteY5" fmla="*/ 934278 h 1222513"/>
                  <a:gd name="connsiteX6" fmla="*/ 1649896 w 3438939"/>
                  <a:gd name="connsiteY6" fmla="*/ 944217 h 1222513"/>
                  <a:gd name="connsiteX7" fmla="*/ 367748 w 3438939"/>
                  <a:gd name="connsiteY7" fmla="*/ 0 h 122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8939" h="1222513">
                    <a:moveTo>
                      <a:pt x="367748" y="0"/>
                    </a:moveTo>
                    <a:lnTo>
                      <a:pt x="0" y="626165"/>
                    </a:lnTo>
                    <a:lnTo>
                      <a:pt x="1580322" y="1162878"/>
                    </a:lnTo>
                    <a:lnTo>
                      <a:pt x="3110948" y="1222513"/>
                    </a:lnTo>
                    <a:lnTo>
                      <a:pt x="3438939" y="1202635"/>
                    </a:lnTo>
                    <a:lnTo>
                      <a:pt x="3399183" y="934278"/>
                    </a:lnTo>
                    <a:lnTo>
                      <a:pt x="1649896" y="944217"/>
                    </a:lnTo>
                    <a:lnTo>
                      <a:pt x="367748" y="0"/>
                    </a:lnTo>
                    <a:close/>
                  </a:path>
                </a:pathLst>
              </a:custGeom>
              <a:solidFill>
                <a:srgbClr val="3F4339">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
        <p:nvSpPr>
          <p:cNvPr id="9" name="Freeform 8"/>
          <p:cNvSpPr/>
          <p:nvPr/>
        </p:nvSpPr>
        <p:spPr>
          <a:xfrm rot="20462005">
            <a:off x="5243810" y="3692912"/>
            <a:ext cx="358126" cy="312804"/>
          </a:xfrm>
          <a:custGeom>
            <a:avLst/>
            <a:gdLst>
              <a:gd name="connsiteX0" fmla="*/ 0 w 188843"/>
              <a:gd name="connsiteY0" fmla="*/ 327992 h 327992"/>
              <a:gd name="connsiteX1" fmla="*/ 49696 w 188843"/>
              <a:gd name="connsiteY1" fmla="*/ 119270 h 327992"/>
              <a:gd name="connsiteX2" fmla="*/ 188843 w 188843"/>
              <a:gd name="connsiteY2" fmla="*/ 0 h 327992"/>
              <a:gd name="connsiteX3" fmla="*/ 188843 w 188843"/>
              <a:gd name="connsiteY3" fmla="*/ 0 h 327992"/>
              <a:gd name="connsiteX4" fmla="*/ 188843 w 188843"/>
              <a:gd name="connsiteY4" fmla="*/ 0 h 327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843" h="327992">
                <a:moveTo>
                  <a:pt x="0" y="327992"/>
                </a:moveTo>
                <a:cubicBezTo>
                  <a:pt x="9111" y="250963"/>
                  <a:pt x="18222" y="173935"/>
                  <a:pt x="49696" y="119270"/>
                </a:cubicBezTo>
                <a:cubicBezTo>
                  <a:pt x="81170" y="64605"/>
                  <a:pt x="188843" y="0"/>
                  <a:pt x="188843" y="0"/>
                </a:cubicBezTo>
                <a:lnTo>
                  <a:pt x="188843" y="0"/>
                </a:lnTo>
                <a:lnTo>
                  <a:pt x="188843" y="0"/>
                </a:lnTo>
              </a:path>
            </a:pathLst>
          </a:cu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5394826" y="3677499"/>
            <a:ext cx="146555" cy="341626"/>
          </a:xfrm>
          <a:custGeom>
            <a:avLst/>
            <a:gdLst>
              <a:gd name="connsiteX0" fmla="*/ 0 w 188843"/>
              <a:gd name="connsiteY0" fmla="*/ 327992 h 327992"/>
              <a:gd name="connsiteX1" fmla="*/ 49696 w 188843"/>
              <a:gd name="connsiteY1" fmla="*/ 119270 h 327992"/>
              <a:gd name="connsiteX2" fmla="*/ 188843 w 188843"/>
              <a:gd name="connsiteY2" fmla="*/ 0 h 327992"/>
              <a:gd name="connsiteX3" fmla="*/ 188843 w 188843"/>
              <a:gd name="connsiteY3" fmla="*/ 0 h 327992"/>
              <a:gd name="connsiteX4" fmla="*/ 188843 w 188843"/>
              <a:gd name="connsiteY4" fmla="*/ 0 h 327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843" h="327992">
                <a:moveTo>
                  <a:pt x="0" y="327992"/>
                </a:moveTo>
                <a:cubicBezTo>
                  <a:pt x="9111" y="250963"/>
                  <a:pt x="18222" y="173935"/>
                  <a:pt x="49696" y="119270"/>
                </a:cubicBezTo>
                <a:cubicBezTo>
                  <a:pt x="81170" y="64605"/>
                  <a:pt x="188843" y="0"/>
                  <a:pt x="188843" y="0"/>
                </a:cubicBezTo>
                <a:lnTo>
                  <a:pt x="188843" y="0"/>
                </a:lnTo>
                <a:lnTo>
                  <a:pt x="188843" y="0"/>
                </a:lnTo>
              </a:path>
            </a:pathLst>
          </a:cu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789933" y="3298964"/>
            <a:ext cx="143551" cy="1395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rot="17805413">
            <a:off x="5156233" y="1960623"/>
            <a:ext cx="2497800" cy="461665"/>
          </a:xfrm>
          <a:prstGeom prst="rect">
            <a:avLst/>
          </a:prstGeom>
          <a:noFill/>
        </p:spPr>
        <p:txBody>
          <a:bodyPr wrap="none" rtlCol="0">
            <a:spAutoFit/>
          </a:bodyPr>
          <a:lstStyle/>
          <a:p>
            <a:pPr>
              <a:buNone/>
            </a:pPr>
            <a:r>
              <a:rPr lang="en-US" sz="2400" dirty="0" smtClean="0">
                <a:solidFill>
                  <a:schemeClr val="bg1">
                    <a:lumMod val="75000"/>
                    <a:lumOff val="25000"/>
                  </a:schemeClr>
                </a:solidFill>
              </a:rPr>
              <a:t>Connection point</a:t>
            </a:r>
            <a:endParaRPr lang="en-US" sz="2400" dirty="0">
              <a:solidFill>
                <a:schemeClr val="bg1">
                  <a:lumMod val="75000"/>
                  <a:lumOff val="25000"/>
                </a:schemeClr>
              </a:solidFill>
            </a:endParaRPr>
          </a:p>
        </p:txBody>
      </p:sp>
    </p:spTree>
    <p:extLst>
      <p:ext uri="{BB962C8B-B14F-4D97-AF65-F5344CB8AC3E}">
        <p14:creationId xmlns:p14="http://schemas.microsoft.com/office/powerpoint/2010/main" val="30296416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0" y="379643"/>
            <a:ext cx="9144000" cy="6098714"/>
          </a:xfrm>
          <a:prstGeom prst="rect">
            <a:avLst/>
          </a:prstGeom>
        </p:spPr>
      </p:pic>
      <p:sp>
        <p:nvSpPr>
          <p:cNvPr id="14" name="Freeform 13"/>
          <p:cNvSpPr/>
          <p:nvPr/>
        </p:nvSpPr>
        <p:spPr>
          <a:xfrm>
            <a:off x="1073426" y="1165450"/>
            <a:ext cx="7096539" cy="2621426"/>
          </a:xfrm>
          <a:custGeom>
            <a:avLst/>
            <a:gdLst>
              <a:gd name="connsiteX0" fmla="*/ 0 w 7096539"/>
              <a:gd name="connsiteY0" fmla="*/ 434750 h 2697899"/>
              <a:gd name="connsiteX1" fmla="*/ 417444 w 7096539"/>
              <a:gd name="connsiteY1" fmla="*/ 57063 h 2697899"/>
              <a:gd name="connsiteX2" fmla="*/ 815009 w 7096539"/>
              <a:gd name="connsiteY2" fmla="*/ 47124 h 2697899"/>
              <a:gd name="connsiteX3" fmla="*/ 1480931 w 7096539"/>
              <a:gd name="connsiteY3" fmla="*/ 494385 h 2697899"/>
              <a:gd name="connsiteX4" fmla="*/ 1918252 w 7096539"/>
              <a:gd name="connsiteY4" fmla="*/ 1130489 h 2697899"/>
              <a:gd name="connsiteX5" fmla="*/ 2504661 w 7096539"/>
              <a:gd name="connsiteY5" fmla="*/ 1885863 h 2697899"/>
              <a:gd name="connsiteX6" fmla="*/ 3230217 w 7096539"/>
              <a:gd name="connsiteY6" fmla="*/ 2482211 h 2697899"/>
              <a:gd name="connsiteX7" fmla="*/ 3588026 w 7096539"/>
              <a:gd name="connsiteY7" fmla="*/ 2611420 h 2697899"/>
              <a:gd name="connsiteX8" fmla="*/ 3836504 w 7096539"/>
              <a:gd name="connsiteY8" fmla="*/ 2631298 h 2697899"/>
              <a:gd name="connsiteX9" fmla="*/ 4373217 w 7096539"/>
              <a:gd name="connsiteY9" fmla="*/ 2611420 h 2697899"/>
              <a:gd name="connsiteX10" fmla="*/ 6460435 w 7096539"/>
              <a:gd name="connsiteY10" fmla="*/ 2631298 h 2697899"/>
              <a:gd name="connsiteX11" fmla="*/ 7096539 w 7096539"/>
              <a:gd name="connsiteY11" fmla="*/ 1647324 h 2697899"/>
              <a:gd name="connsiteX12" fmla="*/ 7096539 w 7096539"/>
              <a:gd name="connsiteY12" fmla="*/ 1647324 h 2697899"/>
              <a:gd name="connsiteX0" fmla="*/ 0 w 7096539"/>
              <a:gd name="connsiteY0" fmla="*/ 434750 h 2701657"/>
              <a:gd name="connsiteX1" fmla="*/ 417444 w 7096539"/>
              <a:gd name="connsiteY1" fmla="*/ 57063 h 2701657"/>
              <a:gd name="connsiteX2" fmla="*/ 815009 w 7096539"/>
              <a:gd name="connsiteY2" fmla="*/ 47124 h 2701657"/>
              <a:gd name="connsiteX3" fmla="*/ 1480931 w 7096539"/>
              <a:gd name="connsiteY3" fmla="*/ 494385 h 2701657"/>
              <a:gd name="connsiteX4" fmla="*/ 1918252 w 7096539"/>
              <a:gd name="connsiteY4" fmla="*/ 1130489 h 2701657"/>
              <a:gd name="connsiteX5" fmla="*/ 2504661 w 7096539"/>
              <a:gd name="connsiteY5" fmla="*/ 1885863 h 2701657"/>
              <a:gd name="connsiteX6" fmla="*/ 3230217 w 7096539"/>
              <a:gd name="connsiteY6" fmla="*/ 2482211 h 2701657"/>
              <a:gd name="connsiteX7" fmla="*/ 3588026 w 7096539"/>
              <a:gd name="connsiteY7" fmla="*/ 2611420 h 2701657"/>
              <a:gd name="connsiteX8" fmla="*/ 3836504 w 7096539"/>
              <a:gd name="connsiteY8" fmla="*/ 2631298 h 2701657"/>
              <a:gd name="connsiteX9" fmla="*/ 4373217 w 7096539"/>
              <a:gd name="connsiteY9" fmla="*/ 2611420 h 2701657"/>
              <a:gd name="connsiteX10" fmla="*/ 5645426 w 7096539"/>
              <a:gd name="connsiteY10" fmla="*/ 2621359 h 2701657"/>
              <a:gd name="connsiteX11" fmla="*/ 6460435 w 7096539"/>
              <a:gd name="connsiteY11" fmla="*/ 2631298 h 2701657"/>
              <a:gd name="connsiteX12" fmla="*/ 7096539 w 7096539"/>
              <a:gd name="connsiteY12" fmla="*/ 1647324 h 2701657"/>
              <a:gd name="connsiteX13" fmla="*/ 7096539 w 7096539"/>
              <a:gd name="connsiteY13" fmla="*/ 1647324 h 2701657"/>
              <a:gd name="connsiteX0" fmla="*/ 0 w 7096539"/>
              <a:gd name="connsiteY0" fmla="*/ 434750 h 2643722"/>
              <a:gd name="connsiteX1" fmla="*/ 417444 w 7096539"/>
              <a:gd name="connsiteY1" fmla="*/ 57063 h 2643722"/>
              <a:gd name="connsiteX2" fmla="*/ 815009 w 7096539"/>
              <a:gd name="connsiteY2" fmla="*/ 47124 h 2643722"/>
              <a:gd name="connsiteX3" fmla="*/ 1480931 w 7096539"/>
              <a:gd name="connsiteY3" fmla="*/ 494385 h 2643722"/>
              <a:gd name="connsiteX4" fmla="*/ 1918252 w 7096539"/>
              <a:gd name="connsiteY4" fmla="*/ 1130489 h 2643722"/>
              <a:gd name="connsiteX5" fmla="*/ 2504661 w 7096539"/>
              <a:gd name="connsiteY5" fmla="*/ 1885863 h 2643722"/>
              <a:gd name="connsiteX6" fmla="*/ 3230217 w 7096539"/>
              <a:gd name="connsiteY6" fmla="*/ 2482211 h 2643722"/>
              <a:gd name="connsiteX7" fmla="*/ 3588026 w 7096539"/>
              <a:gd name="connsiteY7" fmla="*/ 2611420 h 2643722"/>
              <a:gd name="connsiteX8" fmla="*/ 3836504 w 7096539"/>
              <a:gd name="connsiteY8" fmla="*/ 2631298 h 2643722"/>
              <a:gd name="connsiteX9" fmla="*/ 4373217 w 7096539"/>
              <a:gd name="connsiteY9" fmla="*/ 2611420 h 2643722"/>
              <a:gd name="connsiteX10" fmla="*/ 5645426 w 7096539"/>
              <a:gd name="connsiteY10" fmla="*/ 2621359 h 2643722"/>
              <a:gd name="connsiteX11" fmla="*/ 6480313 w 7096539"/>
              <a:gd name="connsiteY11" fmla="*/ 2541846 h 2643722"/>
              <a:gd name="connsiteX12" fmla="*/ 7096539 w 7096539"/>
              <a:gd name="connsiteY12" fmla="*/ 1647324 h 2643722"/>
              <a:gd name="connsiteX13" fmla="*/ 7096539 w 7096539"/>
              <a:gd name="connsiteY13" fmla="*/ 1647324 h 2643722"/>
              <a:gd name="connsiteX0" fmla="*/ 0 w 7096539"/>
              <a:gd name="connsiteY0" fmla="*/ 434750 h 2643722"/>
              <a:gd name="connsiteX1" fmla="*/ 417444 w 7096539"/>
              <a:gd name="connsiteY1" fmla="*/ 57063 h 2643722"/>
              <a:gd name="connsiteX2" fmla="*/ 815009 w 7096539"/>
              <a:gd name="connsiteY2" fmla="*/ 47124 h 2643722"/>
              <a:gd name="connsiteX3" fmla="*/ 1480931 w 7096539"/>
              <a:gd name="connsiteY3" fmla="*/ 494385 h 2643722"/>
              <a:gd name="connsiteX4" fmla="*/ 1918252 w 7096539"/>
              <a:gd name="connsiteY4" fmla="*/ 1130489 h 2643722"/>
              <a:gd name="connsiteX5" fmla="*/ 2504661 w 7096539"/>
              <a:gd name="connsiteY5" fmla="*/ 1885863 h 2643722"/>
              <a:gd name="connsiteX6" fmla="*/ 3240156 w 7096539"/>
              <a:gd name="connsiteY6" fmla="*/ 2412637 h 2643722"/>
              <a:gd name="connsiteX7" fmla="*/ 3588026 w 7096539"/>
              <a:gd name="connsiteY7" fmla="*/ 2611420 h 2643722"/>
              <a:gd name="connsiteX8" fmla="*/ 3836504 w 7096539"/>
              <a:gd name="connsiteY8" fmla="*/ 2631298 h 2643722"/>
              <a:gd name="connsiteX9" fmla="*/ 4373217 w 7096539"/>
              <a:gd name="connsiteY9" fmla="*/ 2611420 h 2643722"/>
              <a:gd name="connsiteX10" fmla="*/ 5645426 w 7096539"/>
              <a:gd name="connsiteY10" fmla="*/ 2621359 h 2643722"/>
              <a:gd name="connsiteX11" fmla="*/ 6480313 w 7096539"/>
              <a:gd name="connsiteY11" fmla="*/ 2541846 h 2643722"/>
              <a:gd name="connsiteX12" fmla="*/ 7096539 w 7096539"/>
              <a:gd name="connsiteY12" fmla="*/ 1647324 h 2643722"/>
              <a:gd name="connsiteX13" fmla="*/ 7096539 w 7096539"/>
              <a:gd name="connsiteY13" fmla="*/ 1647324 h 2643722"/>
              <a:gd name="connsiteX0" fmla="*/ 0 w 7096539"/>
              <a:gd name="connsiteY0" fmla="*/ 434750 h 2643722"/>
              <a:gd name="connsiteX1" fmla="*/ 417444 w 7096539"/>
              <a:gd name="connsiteY1" fmla="*/ 57063 h 2643722"/>
              <a:gd name="connsiteX2" fmla="*/ 815009 w 7096539"/>
              <a:gd name="connsiteY2" fmla="*/ 47124 h 2643722"/>
              <a:gd name="connsiteX3" fmla="*/ 1480931 w 7096539"/>
              <a:gd name="connsiteY3" fmla="*/ 494385 h 2643722"/>
              <a:gd name="connsiteX4" fmla="*/ 1918252 w 7096539"/>
              <a:gd name="connsiteY4" fmla="*/ 1130489 h 2643722"/>
              <a:gd name="connsiteX5" fmla="*/ 2504661 w 7096539"/>
              <a:gd name="connsiteY5" fmla="*/ 1885863 h 2643722"/>
              <a:gd name="connsiteX6" fmla="*/ 3240156 w 7096539"/>
              <a:gd name="connsiteY6" fmla="*/ 2412637 h 2643722"/>
              <a:gd name="connsiteX7" fmla="*/ 3588026 w 7096539"/>
              <a:gd name="connsiteY7" fmla="*/ 2581602 h 2643722"/>
              <a:gd name="connsiteX8" fmla="*/ 3836504 w 7096539"/>
              <a:gd name="connsiteY8" fmla="*/ 2631298 h 2643722"/>
              <a:gd name="connsiteX9" fmla="*/ 4373217 w 7096539"/>
              <a:gd name="connsiteY9" fmla="*/ 2611420 h 2643722"/>
              <a:gd name="connsiteX10" fmla="*/ 5645426 w 7096539"/>
              <a:gd name="connsiteY10" fmla="*/ 2621359 h 2643722"/>
              <a:gd name="connsiteX11" fmla="*/ 6480313 w 7096539"/>
              <a:gd name="connsiteY11" fmla="*/ 2541846 h 2643722"/>
              <a:gd name="connsiteX12" fmla="*/ 7096539 w 7096539"/>
              <a:gd name="connsiteY12" fmla="*/ 1647324 h 2643722"/>
              <a:gd name="connsiteX13" fmla="*/ 7096539 w 7096539"/>
              <a:gd name="connsiteY13" fmla="*/ 1647324 h 2643722"/>
              <a:gd name="connsiteX0" fmla="*/ 0 w 7096539"/>
              <a:gd name="connsiteY0" fmla="*/ 434750 h 2643722"/>
              <a:gd name="connsiteX1" fmla="*/ 417444 w 7096539"/>
              <a:gd name="connsiteY1" fmla="*/ 57063 h 2643722"/>
              <a:gd name="connsiteX2" fmla="*/ 815009 w 7096539"/>
              <a:gd name="connsiteY2" fmla="*/ 47124 h 2643722"/>
              <a:gd name="connsiteX3" fmla="*/ 1480931 w 7096539"/>
              <a:gd name="connsiteY3" fmla="*/ 494385 h 2643722"/>
              <a:gd name="connsiteX4" fmla="*/ 1918252 w 7096539"/>
              <a:gd name="connsiteY4" fmla="*/ 1130489 h 2643722"/>
              <a:gd name="connsiteX5" fmla="*/ 2504661 w 7096539"/>
              <a:gd name="connsiteY5" fmla="*/ 1885863 h 2643722"/>
              <a:gd name="connsiteX6" fmla="*/ 3240156 w 7096539"/>
              <a:gd name="connsiteY6" fmla="*/ 2412637 h 2643722"/>
              <a:gd name="connsiteX7" fmla="*/ 3588026 w 7096539"/>
              <a:gd name="connsiteY7" fmla="*/ 2581602 h 2643722"/>
              <a:gd name="connsiteX8" fmla="*/ 3826565 w 7096539"/>
              <a:gd name="connsiteY8" fmla="*/ 2601481 h 2643722"/>
              <a:gd name="connsiteX9" fmla="*/ 4373217 w 7096539"/>
              <a:gd name="connsiteY9" fmla="*/ 2611420 h 2643722"/>
              <a:gd name="connsiteX10" fmla="*/ 5645426 w 7096539"/>
              <a:gd name="connsiteY10" fmla="*/ 2621359 h 2643722"/>
              <a:gd name="connsiteX11" fmla="*/ 6480313 w 7096539"/>
              <a:gd name="connsiteY11" fmla="*/ 2541846 h 2643722"/>
              <a:gd name="connsiteX12" fmla="*/ 7096539 w 7096539"/>
              <a:gd name="connsiteY12" fmla="*/ 1647324 h 2643722"/>
              <a:gd name="connsiteX13" fmla="*/ 7096539 w 7096539"/>
              <a:gd name="connsiteY13" fmla="*/ 1647324 h 2643722"/>
              <a:gd name="connsiteX0" fmla="*/ 0 w 7096539"/>
              <a:gd name="connsiteY0" fmla="*/ 434750 h 2621426"/>
              <a:gd name="connsiteX1" fmla="*/ 417444 w 7096539"/>
              <a:gd name="connsiteY1" fmla="*/ 57063 h 2621426"/>
              <a:gd name="connsiteX2" fmla="*/ 815009 w 7096539"/>
              <a:gd name="connsiteY2" fmla="*/ 47124 h 2621426"/>
              <a:gd name="connsiteX3" fmla="*/ 1480931 w 7096539"/>
              <a:gd name="connsiteY3" fmla="*/ 494385 h 2621426"/>
              <a:gd name="connsiteX4" fmla="*/ 1918252 w 7096539"/>
              <a:gd name="connsiteY4" fmla="*/ 1130489 h 2621426"/>
              <a:gd name="connsiteX5" fmla="*/ 2504661 w 7096539"/>
              <a:gd name="connsiteY5" fmla="*/ 1885863 h 2621426"/>
              <a:gd name="connsiteX6" fmla="*/ 3240156 w 7096539"/>
              <a:gd name="connsiteY6" fmla="*/ 2412637 h 2621426"/>
              <a:gd name="connsiteX7" fmla="*/ 3588026 w 7096539"/>
              <a:gd name="connsiteY7" fmla="*/ 2581602 h 2621426"/>
              <a:gd name="connsiteX8" fmla="*/ 3826565 w 7096539"/>
              <a:gd name="connsiteY8" fmla="*/ 2601481 h 2621426"/>
              <a:gd name="connsiteX9" fmla="*/ 4373217 w 7096539"/>
              <a:gd name="connsiteY9" fmla="*/ 2611420 h 2621426"/>
              <a:gd name="connsiteX10" fmla="*/ 5645426 w 7096539"/>
              <a:gd name="connsiteY10" fmla="*/ 2621359 h 2621426"/>
              <a:gd name="connsiteX11" fmla="*/ 6659217 w 7096539"/>
              <a:gd name="connsiteY11" fmla="*/ 2343063 h 2621426"/>
              <a:gd name="connsiteX12" fmla="*/ 7096539 w 7096539"/>
              <a:gd name="connsiteY12" fmla="*/ 1647324 h 2621426"/>
              <a:gd name="connsiteX13" fmla="*/ 7096539 w 7096539"/>
              <a:gd name="connsiteY13" fmla="*/ 1647324 h 262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96539" h="2621426">
                <a:moveTo>
                  <a:pt x="0" y="434750"/>
                </a:moveTo>
                <a:cubicBezTo>
                  <a:pt x="140804" y="278208"/>
                  <a:pt x="281609" y="121667"/>
                  <a:pt x="417444" y="57063"/>
                </a:cubicBezTo>
                <a:cubicBezTo>
                  <a:pt x="553279" y="-7541"/>
                  <a:pt x="637761" y="-25763"/>
                  <a:pt x="815009" y="47124"/>
                </a:cubicBezTo>
                <a:cubicBezTo>
                  <a:pt x="992257" y="120011"/>
                  <a:pt x="1297057" y="313824"/>
                  <a:pt x="1480931" y="494385"/>
                </a:cubicBezTo>
                <a:cubicBezTo>
                  <a:pt x="1664805" y="674946"/>
                  <a:pt x="1747630" y="898576"/>
                  <a:pt x="1918252" y="1130489"/>
                </a:cubicBezTo>
                <a:cubicBezTo>
                  <a:pt x="2088874" y="1362402"/>
                  <a:pt x="2284344" y="1672172"/>
                  <a:pt x="2504661" y="1885863"/>
                </a:cubicBezTo>
                <a:cubicBezTo>
                  <a:pt x="2724978" y="2099554"/>
                  <a:pt x="3059595" y="2296681"/>
                  <a:pt x="3240156" y="2412637"/>
                </a:cubicBezTo>
                <a:cubicBezTo>
                  <a:pt x="3420717" y="2528594"/>
                  <a:pt x="3490291" y="2550128"/>
                  <a:pt x="3588026" y="2581602"/>
                </a:cubicBezTo>
                <a:cubicBezTo>
                  <a:pt x="3685761" y="2613076"/>
                  <a:pt x="3695700" y="2596511"/>
                  <a:pt x="3826565" y="2601481"/>
                </a:cubicBezTo>
                <a:cubicBezTo>
                  <a:pt x="3957430" y="2606451"/>
                  <a:pt x="4070074" y="2608107"/>
                  <a:pt x="4373217" y="2611420"/>
                </a:cubicBezTo>
                <a:lnTo>
                  <a:pt x="5645426" y="2621359"/>
                </a:lnTo>
                <a:cubicBezTo>
                  <a:pt x="5993296" y="2624672"/>
                  <a:pt x="6417365" y="2505402"/>
                  <a:pt x="6659217" y="2343063"/>
                </a:cubicBezTo>
                <a:cubicBezTo>
                  <a:pt x="6901069" y="2180724"/>
                  <a:pt x="7023652" y="1763280"/>
                  <a:pt x="7096539" y="1647324"/>
                </a:cubicBezTo>
                <a:lnTo>
                  <a:pt x="7096539" y="1647324"/>
                </a:lnTo>
              </a:path>
            </a:pathLst>
          </a:cu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588026" y="3737302"/>
            <a:ext cx="4472699" cy="523220"/>
          </a:xfrm>
          <a:prstGeom prst="rect">
            <a:avLst/>
          </a:prstGeom>
          <a:noFill/>
        </p:spPr>
        <p:txBody>
          <a:bodyPr wrap="none" rtlCol="0">
            <a:spAutoFit/>
          </a:bodyPr>
          <a:lstStyle/>
          <a:p>
            <a:pPr>
              <a:buNone/>
            </a:pPr>
            <a:r>
              <a:rPr lang="en-US" dirty="0" smtClean="0">
                <a:solidFill>
                  <a:srgbClr val="FF9900"/>
                </a:solidFill>
              </a:rPr>
              <a:t>Fish passage “Rule Curve”</a:t>
            </a:r>
            <a:endParaRPr lang="en-US" dirty="0">
              <a:solidFill>
                <a:srgbClr val="FF9900"/>
              </a:solidFill>
            </a:endParaRPr>
          </a:p>
        </p:txBody>
      </p:sp>
    </p:spTree>
    <p:extLst>
      <p:ext uri="{BB962C8B-B14F-4D97-AF65-F5344CB8AC3E}">
        <p14:creationId xmlns:p14="http://schemas.microsoft.com/office/powerpoint/2010/main" val="41349488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Catch of juvenile spring Chinook in the Cougar Reservoir Floating Fish Collector 2014-16</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941308527"/>
              </p:ext>
            </p:extLst>
          </p:nvPr>
        </p:nvGraphicFramePr>
        <p:xfrm>
          <a:off x="914400" y="1689100"/>
          <a:ext cx="7315200" cy="4619625"/>
        </p:xfrm>
        <a:graphic>
          <a:graphicData uri="http://schemas.openxmlformats.org/drawingml/2006/chart">
            <c:chart xmlns:c="http://schemas.openxmlformats.org/drawingml/2006/chart" xmlns:r="http://schemas.openxmlformats.org/officeDocument/2006/relationships" r:id="rId3"/>
          </a:graphicData>
        </a:graphic>
      </p:graphicFrame>
      <p:sp>
        <p:nvSpPr>
          <p:cNvPr id="9" name="Freeform 8"/>
          <p:cNvSpPr/>
          <p:nvPr/>
        </p:nvSpPr>
        <p:spPr>
          <a:xfrm>
            <a:off x="1748675" y="2197447"/>
            <a:ext cx="6376945" cy="2497646"/>
          </a:xfrm>
          <a:custGeom>
            <a:avLst/>
            <a:gdLst>
              <a:gd name="connsiteX0" fmla="*/ 0 w 7096539"/>
              <a:gd name="connsiteY0" fmla="*/ 434750 h 2697899"/>
              <a:gd name="connsiteX1" fmla="*/ 417444 w 7096539"/>
              <a:gd name="connsiteY1" fmla="*/ 57063 h 2697899"/>
              <a:gd name="connsiteX2" fmla="*/ 815009 w 7096539"/>
              <a:gd name="connsiteY2" fmla="*/ 47124 h 2697899"/>
              <a:gd name="connsiteX3" fmla="*/ 1480931 w 7096539"/>
              <a:gd name="connsiteY3" fmla="*/ 494385 h 2697899"/>
              <a:gd name="connsiteX4" fmla="*/ 1918252 w 7096539"/>
              <a:gd name="connsiteY4" fmla="*/ 1130489 h 2697899"/>
              <a:gd name="connsiteX5" fmla="*/ 2504661 w 7096539"/>
              <a:gd name="connsiteY5" fmla="*/ 1885863 h 2697899"/>
              <a:gd name="connsiteX6" fmla="*/ 3230217 w 7096539"/>
              <a:gd name="connsiteY6" fmla="*/ 2482211 h 2697899"/>
              <a:gd name="connsiteX7" fmla="*/ 3588026 w 7096539"/>
              <a:gd name="connsiteY7" fmla="*/ 2611420 h 2697899"/>
              <a:gd name="connsiteX8" fmla="*/ 3836504 w 7096539"/>
              <a:gd name="connsiteY8" fmla="*/ 2631298 h 2697899"/>
              <a:gd name="connsiteX9" fmla="*/ 4373217 w 7096539"/>
              <a:gd name="connsiteY9" fmla="*/ 2611420 h 2697899"/>
              <a:gd name="connsiteX10" fmla="*/ 6460435 w 7096539"/>
              <a:gd name="connsiteY10" fmla="*/ 2631298 h 2697899"/>
              <a:gd name="connsiteX11" fmla="*/ 7096539 w 7096539"/>
              <a:gd name="connsiteY11" fmla="*/ 1647324 h 2697899"/>
              <a:gd name="connsiteX12" fmla="*/ 7096539 w 7096539"/>
              <a:gd name="connsiteY12" fmla="*/ 1647324 h 2697899"/>
              <a:gd name="connsiteX0" fmla="*/ 0 w 7096539"/>
              <a:gd name="connsiteY0" fmla="*/ 434750 h 2701657"/>
              <a:gd name="connsiteX1" fmla="*/ 417444 w 7096539"/>
              <a:gd name="connsiteY1" fmla="*/ 57063 h 2701657"/>
              <a:gd name="connsiteX2" fmla="*/ 815009 w 7096539"/>
              <a:gd name="connsiteY2" fmla="*/ 47124 h 2701657"/>
              <a:gd name="connsiteX3" fmla="*/ 1480931 w 7096539"/>
              <a:gd name="connsiteY3" fmla="*/ 494385 h 2701657"/>
              <a:gd name="connsiteX4" fmla="*/ 1918252 w 7096539"/>
              <a:gd name="connsiteY4" fmla="*/ 1130489 h 2701657"/>
              <a:gd name="connsiteX5" fmla="*/ 2504661 w 7096539"/>
              <a:gd name="connsiteY5" fmla="*/ 1885863 h 2701657"/>
              <a:gd name="connsiteX6" fmla="*/ 3230217 w 7096539"/>
              <a:gd name="connsiteY6" fmla="*/ 2482211 h 2701657"/>
              <a:gd name="connsiteX7" fmla="*/ 3588026 w 7096539"/>
              <a:gd name="connsiteY7" fmla="*/ 2611420 h 2701657"/>
              <a:gd name="connsiteX8" fmla="*/ 3836504 w 7096539"/>
              <a:gd name="connsiteY8" fmla="*/ 2631298 h 2701657"/>
              <a:gd name="connsiteX9" fmla="*/ 4373217 w 7096539"/>
              <a:gd name="connsiteY9" fmla="*/ 2611420 h 2701657"/>
              <a:gd name="connsiteX10" fmla="*/ 5645426 w 7096539"/>
              <a:gd name="connsiteY10" fmla="*/ 2621359 h 2701657"/>
              <a:gd name="connsiteX11" fmla="*/ 6460435 w 7096539"/>
              <a:gd name="connsiteY11" fmla="*/ 2631298 h 2701657"/>
              <a:gd name="connsiteX12" fmla="*/ 7096539 w 7096539"/>
              <a:gd name="connsiteY12" fmla="*/ 1647324 h 2701657"/>
              <a:gd name="connsiteX13" fmla="*/ 7096539 w 7096539"/>
              <a:gd name="connsiteY13" fmla="*/ 1647324 h 2701657"/>
              <a:gd name="connsiteX0" fmla="*/ 0 w 7096539"/>
              <a:gd name="connsiteY0" fmla="*/ 434750 h 2643722"/>
              <a:gd name="connsiteX1" fmla="*/ 417444 w 7096539"/>
              <a:gd name="connsiteY1" fmla="*/ 57063 h 2643722"/>
              <a:gd name="connsiteX2" fmla="*/ 815009 w 7096539"/>
              <a:gd name="connsiteY2" fmla="*/ 47124 h 2643722"/>
              <a:gd name="connsiteX3" fmla="*/ 1480931 w 7096539"/>
              <a:gd name="connsiteY3" fmla="*/ 494385 h 2643722"/>
              <a:gd name="connsiteX4" fmla="*/ 1918252 w 7096539"/>
              <a:gd name="connsiteY4" fmla="*/ 1130489 h 2643722"/>
              <a:gd name="connsiteX5" fmla="*/ 2504661 w 7096539"/>
              <a:gd name="connsiteY5" fmla="*/ 1885863 h 2643722"/>
              <a:gd name="connsiteX6" fmla="*/ 3230217 w 7096539"/>
              <a:gd name="connsiteY6" fmla="*/ 2482211 h 2643722"/>
              <a:gd name="connsiteX7" fmla="*/ 3588026 w 7096539"/>
              <a:gd name="connsiteY7" fmla="*/ 2611420 h 2643722"/>
              <a:gd name="connsiteX8" fmla="*/ 3836504 w 7096539"/>
              <a:gd name="connsiteY8" fmla="*/ 2631298 h 2643722"/>
              <a:gd name="connsiteX9" fmla="*/ 4373217 w 7096539"/>
              <a:gd name="connsiteY9" fmla="*/ 2611420 h 2643722"/>
              <a:gd name="connsiteX10" fmla="*/ 5645426 w 7096539"/>
              <a:gd name="connsiteY10" fmla="*/ 2621359 h 2643722"/>
              <a:gd name="connsiteX11" fmla="*/ 6480313 w 7096539"/>
              <a:gd name="connsiteY11" fmla="*/ 2541846 h 2643722"/>
              <a:gd name="connsiteX12" fmla="*/ 7096539 w 7096539"/>
              <a:gd name="connsiteY12" fmla="*/ 1647324 h 2643722"/>
              <a:gd name="connsiteX13" fmla="*/ 7096539 w 7096539"/>
              <a:gd name="connsiteY13" fmla="*/ 1647324 h 2643722"/>
              <a:gd name="connsiteX0" fmla="*/ 0 w 7096539"/>
              <a:gd name="connsiteY0" fmla="*/ 434750 h 2643722"/>
              <a:gd name="connsiteX1" fmla="*/ 417444 w 7096539"/>
              <a:gd name="connsiteY1" fmla="*/ 57063 h 2643722"/>
              <a:gd name="connsiteX2" fmla="*/ 815009 w 7096539"/>
              <a:gd name="connsiteY2" fmla="*/ 47124 h 2643722"/>
              <a:gd name="connsiteX3" fmla="*/ 1480931 w 7096539"/>
              <a:gd name="connsiteY3" fmla="*/ 494385 h 2643722"/>
              <a:gd name="connsiteX4" fmla="*/ 1918252 w 7096539"/>
              <a:gd name="connsiteY4" fmla="*/ 1130489 h 2643722"/>
              <a:gd name="connsiteX5" fmla="*/ 2504661 w 7096539"/>
              <a:gd name="connsiteY5" fmla="*/ 1885863 h 2643722"/>
              <a:gd name="connsiteX6" fmla="*/ 3240156 w 7096539"/>
              <a:gd name="connsiteY6" fmla="*/ 2412637 h 2643722"/>
              <a:gd name="connsiteX7" fmla="*/ 3588026 w 7096539"/>
              <a:gd name="connsiteY7" fmla="*/ 2611420 h 2643722"/>
              <a:gd name="connsiteX8" fmla="*/ 3836504 w 7096539"/>
              <a:gd name="connsiteY8" fmla="*/ 2631298 h 2643722"/>
              <a:gd name="connsiteX9" fmla="*/ 4373217 w 7096539"/>
              <a:gd name="connsiteY9" fmla="*/ 2611420 h 2643722"/>
              <a:gd name="connsiteX10" fmla="*/ 5645426 w 7096539"/>
              <a:gd name="connsiteY10" fmla="*/ 2621359 h 2643722"/>
              <a:gd name="connsiteX11" fmla="*/ 6480313 w 7096539"/>
              <a:gd name="connsiteY11" fmla="*/ 2541846 h 2643722"/>
              <a:gd name="connsiteX12" fmla="*/ 7096539 w 7096539"/>
              <a:gd name="connsiteY12" fmla="*/ 1647324 h 2643722"/>
              <a:gd name="connsiteX13" fmla="*/ 7096539 w 7096539"/>
              <a:gd name="connsiteY13" fmla="*/ 1647324 h 2643722"/>
              <a:gd name="connsiteX0" fmla="*/ 0 w 7096539"/>
              <a:gd name="connsiteY0" fmla="*/ 434750 h 2643722"/>
              <a:gd name="connsiteX1" fmla="*/ 417444 w 7096539"/>
              <a:gd name="connsiteY1" fmla="*/ 57063 h 2643722"/>
              <a:gd name="connsiteX2" fmla="*/ 815009 w 7096539"/>
              <a:gd name="connsiteY2" fmla="*/ 47124 h 2643722"/>
              <a:gd name="connsiteX3" fmla="*/ 1480931 w 7096539"/>
              <a:gd name="connsiteY3" fmla="*/ 494385 h 2643722"/>
              <a:gd name="connsiteX4" fmla="*/ 1918252 w 7096539"/>
              <a:gd name="connsiteY4" fmla="*/ 1130489 h 2643722"/>
              <a:gd name="connsiteX5" fmla="*/ 2504661 w 7096539"/>
              <a:gd name="connsiteY5" fmla="*/ 1885863 h 2643722"/>
              <a:gd name="connsiteX6" fmla="*/ 3240156 w 7096539"/>
              <a:gd name="connsiteY6" fmla="*/ 2412637 h 2643722"/>
              <a:gd name="connsiteX7" fmla="*/ 3588026 w 7096539"/>
              <a:gd name="connsiteY7" fmla="*/ 2581602 h 2643722"/>
              <a:gd name="connsiteX8" fmla="*/ 3836504 w 7096539"/>
              <a:gd name="connsiteY8" fmla="*/ 2631298 h 2643722"/>
              <a:gd name="connsiteX9" fmla="*/ 4373217 w 7096539"/>
              <a:gd name="connsiteY9" fmla="*/ 2611420 h 2643722"/>
              <a:gd name="connsiteX10" fmla="*/ 5645426 w 7096539"/>
              <a:gd name="connsiteY10" fmla="*/ 2621359 h 2643722"/>
              <a:gd name="connsiteX11" fmla="*/ 6480313 w 7096539"/>
              <a:gd name="connsiteY11" fmla="*/ 2541846 h 2643722"/>
              <a:gd name="connsiteX12" fmla="*/ 7096539 w 7096539"/>
              <a:gd name="connsiteY12" fmla="*/ 1647324 h 2643722"/>
              <a:gd name="connsiteX13" fmla="*/ 7096539 w 7096539"/>
              <a:gd name="connsiteY13" fmla="*/ 1647324 h 2643722"/>
              <a:gd name="connsiteX0" fmla="*/ 0 w 7096539"/>
              <a:gd name="connsiteY0" fmla="*/ 434750 h 2643722"/>
              <a:gd name="connsiteX1" fmla="*/ 417444 w 7096539"/>
              <a:gd name="connsiteY1" fmla="*/ 57063 h 2643722"/>
              <a:gd name="connsiteX2" fmla="*/ 815009 w 7096539"/>
              <a:gd name="connsiteY2" fmla="*/ 47124 h 2643722"/>
              <a:gd name="connsiteX3" fmla="*/ 1480931 w 7096539"/>
              <a:gd name="connsiteY3" fmla="*/ 494385 h 2643722"/>
              <a:gd name="connsiteX4" fmla="*/ 1918252 w 7096539"/>
              <a:gd name="connsiteY4" fmla="*/ 1130489 h 2643722"/>
              <a:gd name="connsiteX5" fmla="*/ 2504661 w 7096539"/>
              <a:gd name="connsiteY5" fmla="*/ 1885863 h 2643722"/>
              <a:gd name="connsiteX6" fmla="*/ 3240156 w 7096539"/>
              <a:gd name="connsiteY6" fmla="*/ 2412637 h 2643722"/>
              <a:gd name="connsiteX7" fmla="*/ 3588026 w 7096539"/>
              <a:gd name="connsiteY7" fmla="*/ 2581602 h 2643722"/>
              <a:gd name="connsiteX8" fmla="*/ 3826565 w 7096539"/>
              <a:gd name="connsiteY8" fmla="*/ 2601481 h 2643722"/>
              <a:gd name="connsiteX9" fmla="*/ 4373217 w 7096539"/>
              <a:gd name="connsiteY9" fmla="*/ 2611420 h 2643722"/>
              <a:gd name="connsiteX10" fmla="*/ 5645426 w 7096539"/>
              <a:gd name="connsiteY10" fmla="*/ 2621359 h 2643722"/>
              <a:gd name="connsiteX11" fmla="*/ 6480313 w 7096539"/>
              <a:gd name="connsiteY11" fmla="*/ 2541846 h 2643722"/>
              <a:gd name="connsiteX12" fmla="*/ 7096539 w 7096539"/>
              <a:gd name="connsiteY12" fmla="*/ 1647324 h 2643722"/>
              <a:gd name="connsiteX13" fmla="*/ 7096539 w 7096539"/>
              <a:gd name="connsiteY13" fmla="*/ 1647324 h 2643722"/>
              <a:gd name="connsiteX0" fmla="*/ 0 w 7096539"/>
              <a:gd name="connsiteY0" fmla="*/ 434750 h 2621426"/>
              <a:gd name="connsiteX1" fmla="*/ 417444 w 7096539"/>
              <a:gd name="connsiteY1" fmla="*/ 57063 h 2621426"/>
              <a:gd name="connsiteX2" fmla="*/ 815009 w 7096539"/>
              <a:gd name="connsiteY2" fmla="*/ 47124 h 2621426"/>
              <a:gd name="connsiteX3" fmla="*/ 1480931 w 7096539"/>
              <a:gd name="connsiteY3" fmla="*/ 494385 h 2621426"/>
              <a:gd name="connsiteX4" fmla="*/ 1918252 w 7096539"/>
              <a:gd name="connsiteY4" fmla="*/ 1130489 h 2621426"/>
              <a:gd name="connsiteX5" fmla="*/ 2504661 w 7096539"/>
              <a:gd name="connsiteY5" fmla="*/ 1885863 h 2621426"/>
              <a:gd name="connsiteX6" fmla="*/ 3240156 w 7096539"/>
              <a:gd name="connsiteY6" fmla="*/ 2412637 h 2621426"/>
              <a:gd name="connsiteX7" fmla="*/ 3588026 w 7096539"/>
              <a:gd name="connsiteY7" fmla="*/ 2581602 h 2621426"/>
              <a:gd name="connsiteX8" fmla="*/ 3826565 w 7096539"/>
              <a:gd name="connsiteY8" fmla="*/ 2601481 h 2621426"/>
              <a:gd name="connsiteX9" fmla="*/ 4373217 w 7096539"/>
              <a:gd name="connsiteY9" fmla="*/ 2611420 h 2621426"/>
              <a:gd name="connsiteX10" fmla="*/ 5645426 w 7096539"/>
              <a:gd name="connsiteY10" fmla="*/ 2621359 h 2621426"/>
              <a:gd name="connsiteX11" fmla="*/ 6659217 w 7096539"/>
              <a:gd name="connsiteY11" fmla="*/ 2343063 h 2621426"/>
              <a:gd name="connsiteX12" fmla="*/ 7096539 w 7096539"/>
              <a:gd name="connsiteY12" fmla="*/ 1647324 h 2621426"/>
              <a:gd name="connsiteX13" fmla="*/ 7096539 w 7096539"/>
              <a:gd name="connsiteY13" fmla="*/ 1647324 h 2621426"/>
              <a:gd name="connsiteX0" fmla="*/ 0 w 7096539"/>
              <a:gd name="connsiteY0" fmla="*/ 434750 h 2621426"/>
              <a:gd name="connsiteX1" fmla="*/ 417444 w 7096539"/>
              <a:gd name="connsiteY1" fmla="*/ 57063 h 2621426"/>
              <a:gd name="connsiteX2" fmla="*/ 815009 w 7096539"/>
              <a:gd name="connsiteY2" fmla="*/ 47124 h 2621426"/>
              <a:gd name="connsiteX3" fmla="*/ 1480931 w 7096539"/>
              <a:gd name="connsiteY3" fmla="*/ 494385 h 2621426"/>
              <a:gd name="connsiteX4" fmla="*/ 1918252 w 7096539"/>
              <a:gd name="connsiteY4" fmla="*/ 1130489 h 2621426"/>
              <a:gd name="connsiteX5" fmla="*/ 2504661 w 7096539"/>
              <a:gd name="connsiteY5" fmla="*/ 1885863 h 2621426"/>
              <a:gd name="connsiteX6" fmla="*/ 3240156 w 7096539"/>
              <a:gd name="connsiteY6" fmla="*/ 2412637 h 2621426"/>
              <a:gd name="connsiteX7" fmla="*/ 3588026 w 7096539"/>
              <a:gd name="connsiteY7" fmla="*/ 2581602 h 2621426"/>
              <a:gd name="connsiteX8" fmla="*/ 3826565 w 7096539"/>
              <a:gd name="connsiteY8" fmla="*/ 2601481 h 2621426"/>
              <a:gd name="connsiteX9" fmla="*/ 4373217 w 7096539"/>
              <a:gd name="connsiteY9" fmla="*/ 2611420 h 2621426"/>
              <a:gd name="connsiteX10" fmla="*/ 5645426 w 7096539"/>
              <a:gd name="connsiteY10" fmla="*/ 2621359 h 2621426"/>
              <a:gd name="connsiteX11" fmla="*/ 6659217 w 7096539"/>
              <a:gd name="connsiteY11" fmla="*/ 2343063 h 2621426"/>
              <a:gd name="connsiteX12" fmla="*/ 7096539 w 7096539"/>
              <a:gd name="connsiteY12" fmla="*/ 1647324 h 2621426"/>
              <a:gd name="connsiteX0" fmla="*/ 0 w 6659217"/>
              <a:gd name="connsiteY0" fmla="*/ 434750 h 2621426"/>
              <a:gd name="connsiteX1" fmla="*/ 417444 w 6659217"/>
              <a:gd name="connsiteY1" fmla="*/ 57063 h 2621426"/>
              <a:gd name="connsiteX2" fmla="*/ 815009 w 6659217"/>
              <a:gd name="connsiteY2" fmla="*/ 47124 h 2621426"/>
              <a:gd name="connsiteX3" fmla="*/ 1480931 w 6659217"/>
              <a:gd name="connsiteY3" fmla="*/ 494385 h 2621426"/>
              <a:gd name="connsiteX4" fmla="*/ 1918252 w 6659217"/>
              <a:gd name="connsiteY4" fmla="*/ 1130489 h 2621426"/>
              <a:gd name="connsiteX5" fmla="*/ 2504661 w 6659217"/>
              <a:gd name="connsiteY5" fmla="*/ 1885863 h 2621426"/>
              <a:gd name="connsiteX6" fmla="*/ 3240156 w 6659217"/>
              <a:gd name="connsiteY6" fmla="*/ 2412637 h 2621426"/>
              <a:gd name="connsiteX7" fmla="*/ 3588026 w 6659217"/>
              <a:gd name="connsiteY7" fmla="*/ 2581602 h 2621426"/>
              <a:gd name="connsiteX8" fmla="*/ 3826565 w 6659217"/>
              <a:gd name="connsiteY8" fmla="*/ 2601481 h 2621426"/>
              <a:gd name="connsiteX9" fmla="*/ 4373217 w 6659217"/>
              <a:gd name="connsiteY9" fmla="*/ 2611420 h 2621426"/>
              <a:gd name="connsiteX10" fmla="*/ 5645426 w 6659217"/>
              <a:gd name="connsiteY10" fmla="*/ 2621359 h 2621426"/>
              <a:gd name="connsiteX11" fmla="*/ 6659217 w 6659217"/>
              <a:gd name="connsiteY11" fmla="*/ 2343063 h 2621426"/>
              <a:gd name="connsiteX0" fmla="*/ 0 w 5645426"/>
              <a:gd name="connsiteY0" fmla="*/ 434750 h 2621359"/>
              <a:gd name="connsiteX1" fmla="*/ 417444 w 5645426"/>
              <a:gd name="connsiteY1" fmla="*/ 57063 h 2621359"/>
              <a:gd name="connsiteX2" fmla="*/ 815009 w 5645426"/>
              <a:gd name="connsiteY2" fmla="*/ 47124 h 2621359"/>
              <a:gd name="connsiteX3" fmla="*/ 1480931 w 5645426"/>
              <a:gd name="connsiteY3" fmla="*/ 494385 h 2621359"/>
              <a:gd name="connsiteX4" fmla="*/ 1918252 w 5645426"/>
              <a:gd name="connsiteY4" fmla="*/ 1130489 h 2621359"/>
              <a:gd name="connsiteX5" fmla="*/ 2504661 w 5645426"/>
              <a:gd name="connsiteY5" fmla="*/ 1885863 h 2621359"/>
              <a:gd name="connsiteX6" fmla="*/ 3240156 w 5645426"/>
              <a:gd name="connsiteY6" fmla="*/ 2412637 h 2621359"/>
              <a:gd name="connsiteX7" fmla="*/ 3588026 w 5645426"/>
              <a:gd name="connsiteY7" fmla="*/ 2581602 h 2621359"/>
              <a:gd name="connsiteX8" fmla="*/ 3826565 w 5645426"/>
              <a:gd name="connsiteY8" fmla="*/ 2601481 h 2621359"/>
              <a:gd name="connsiteX9" fmla="*/ 4373217 w 5645426"/>
              <a:gd name="connsiteY9" fmla="*/ 2611420 h 2621359"/>
              <a:gd name="connsiteX10" fmla="*/ 5645426 w 5645426"/>
              <a:gd name="connsiteY10" fmla="*/ 2621359 h 2621359"/>
              <a:gd name="connsiteX0" fmla="*/ 0 w 4899838"/>
              <a:gd name="connsiteY0" fmla="*/ 434750 h 2663562"/>
              <a:gd name="connsiteX1" fmla="*/ 417444 w 4899838"/>
              <a:gd name="connsiteY1" fmla="*/ 57063 h 2663562"/>
              <a:gd name="connsiteX2" fmla="*/ 815009 w 4899838"/>
              <a:gd name="connsiteY2" fmla="*/ 47124 h 2663562"/>
              <a:gd name="connsiteX3" fmla="*/ 1480931 w 4899838"/>
              <a:gd name="connsiteY3" fmla="*/ 494385 h 2663562"/>
              <a:gd name="connsiteX4" fmla="*/ 1918252 w 4899838"/>
              <a:gd name="connsiteY4" fmla="*/ 1130489 h 2663562"/>
              <a:gd name="connsiteX5" fmla="*/ 2504661 w 4899838"/>
              <a:gd name="connsiteY5" fmla="*/ 1885863 h 2663562"/>
              <a:gd name="connsiteX6" fmla="*/ 3240156 w 4899838"/>
              <a:gd name="connsiteY6" fmla="*/ 2412637 h 2663562"/>
              <a:gd name="connsiteX7" fmla="*/ 3588026 w 4899838"/>
              <a:gd name="connsiteY7" fmla="*/ 2581602 h 2663562"/>
              <a:gd name="connsiteX8" fmla="*/ 3826565 w 4899838"/>
              <a:gd name="connsiteY8" fmla="*/ 2601481 h 2663562"/>
              <a:gd name="connsiteX9" fmla="*/ 4373217 w 4899838"/>
              <a:gd name="connsiteY9" fmla="*/ 2611420 h 2663562"/>
              <a:gd name="connsiteX10" fmla="*/ 4899838 w 4899838"/>
              <a:gd name="connsiteY10" fmla="*/ 2663562 h 2663562"/>
              <a:gd name="connsiteX0" fmla="*/ 0 w 4913905"/>
              <a:gd name="connsiteY0" fmla="*/ 434750 h 2621358"/>
              <a:gd name="connsiteX1" fmla="*/ 417444 w 4913905"/>
              <a:gd name="connsiteY1" fmla="*/ 57063 h 2621358"/>
              <a:gd name="connsiteX2" fmla="*/ 815009 w 4913905"/>
              <a:gd name="connsiteY2" fmla="*/ 47124 h 2621358"/>
              <a:gd name="connsiteX3" fmla="*/ 1480931 w 4913905"/>
              <a:gd name="connsiteY3" fmla="*/ 494385 h 2621358"/>
              <a:gd name="connsiteX4" fmla="*/ 1918252 w 4913905"/>
              <a:gd name="connsiteY4" fmla="*/ 1130489 h 2621358"/>
              <a:gd name="connsiteX5" fmla="*/ 2504661 w 4913905"/>
              <a:gd name="connsiteY5" fmla="*/ 1885863 h 2621358"/>
              <a:gd name="connsiteX6" fmla="*/ 3240156 w 4913905"/>
              <a:gd name="connsiteY6" fmla="*/ 2412637 h 2621358"/>
              <a:gd name="connsiteX7" fmla="*/ 3588026 w 4913905"/>
              <a:gd name="connsiteY7" fmla="*/ 2581602 h 2621358"/>
              <a:gd name="connsiteX8" fmla="*/ 3826565 w 4913905"/>
              <a:gd name="connsiteY8" fmla="*/ 2601481 h 2621358"/>
              <a:gd name="connsiteX9" fmla="*/ 4373217 w 4913905"/>
              <a:gd name="connsiteY9" fmla="*/ 2611420 h 2621358"/>
              <a:gd name="connsiteX10" fmla="*/ 4913905 w 4913905"/>
              <a:gd name="connsiteY10" fmla="*/ 2621358 h 2621358"/>
              <a:gd name="connsiteX0" fmla="*/ 0 w 4913905"/>
              <a:gd name="connsiteY0" fmla="*/ 428317 h 2614925"/>
              <a:gd name="connsiteX1" fmla="*/ 122328 w 4913905"/>
              <a:gd name="connsiteY1" fmla="*/ 305225 h 2614925"/>
              <a:gd name="connsiteX2" fmla="*/ 417444 w 4913905"/>
              <a:gd name="connsiteY2" fmla="*/ 50630 h 2614925"/>
              <a:gd name="connsiteX3" fmla="*/ 815009 w 4913905"/>
              <a:gd name="connsiteY3" fmla="*/ 40691 h 2614925"/>
              <a:gd name="connsiteX4" fmla="*/ 1480931 w 4913905"/>
              <a:gd name="connsiteY4" fmla="*/ 487952 h 2614925"/>
              <a:gd name="connsiteX5" fmla="*/ 1918252 w 4913905"/>
              <a:gd name="connsiteY5" fmla="*/ 1124056 h 2614925"/>
              <a:gd name="connsiteX6" fmla="*/ 2504661 w 4913905"/>
              <a:gd name="connsiteY6" fmla="*/ 1879430 h 2614925"/>
              <a:gd name="connsiteX7" fmla="*/ 3240156 w 4913905"/>
              <a:gd name="connsiteY7" fmla="*/ 2406204 h 2614925"/>
              <a:gd name="connsiteX8" fmla="*/ 3588026 w 4913905"/>
              <a:gd name="connsiteY8" fmla="*/ 2575169 h 2614925"/>
              <a:gd name="connsiteX9" fmla="*/ 3826565 w 4913905"/>
              <a:gd name="connsiteY9" fmla="*/ 2595048 h 2614925"/>
              <a:gd name="connsiteX10" fmla="*/ 4373217 w 4913905"/>
              <a:gd name="connsiteY10" fmla="*/ 2604987 h 2614925"/>
              <a:gd name="connsiteX11" fmla="*/ 4913905 w 4913905"/>
              <a:gd name="connsiteY11" fmla="*/ 2614925 h 2614925"/>
              <a:gd name="connsiteX0" fmla="*/ 0 w 6376945"/>
              <a:gd name="connsiteY0" fmla="*/ 2651012 h 2651012"/>
              <a:gd name="connsiteX1" fmla="*/ 1585368 w 6376945"/>
              <a:gd name="connsiteY1" fmla="*/ 305225 h 2651012"/>
              <a:gd name="connsiteX2" fmla="*/ 1880484 w 6376945"/>
              <a:gd name="connsiteY2" fmla="*/ 50630 h 2651012"/>
              <a:gd name="connsiteX3" fmla="*/ 2278049 w 6376945"/>
              <a:gd name="connsiteY3" fmla="*/ 40691 h 2651012"/>
              <a:gd name="connsiteX4" fmla="*/ 2943971 w 6376945"/>
              <a:gd name="connsiteY4" fmla="*/ 487952 h 2651012"/>
              <a:gd name="connsiteX5" fmla="*/ 3381292 w 6376945"/>
              <a:gd name="connsiteY5" fmla="*/ 1124056 h 2651012"/>
              <a:gd name="connsiteX6" fmla="*/ 3967701 w 6376945"/>
              <a:gd name="connsiteY6" fmla="*/ 1879430 h 2651012"/>
              <a:gd name="connsiteX7" fmla="*/ 4703196 w 6376945"/>
              <a:gd name="connsiteY7" fmla="*/ 2406204 h 2651012"/>
              <a:gd name="connsiteX8" fmla="*/ 5051066 w 6376945"/>
              <a:gd name="connsiteY8" fmla="*/ 2575169 h 2651012"/>
              <a:gd name="connsiteX9" fmla="*/ 5289605 w 6376945"/>
              <a:gd name="connsiteY9" fmla="*/ 2595048 h 2651012"/>
              <a:gd name="connsiteX10" fmla="*/ 5836257 w 6376945"/>
              <a:gd name="connsiteY10" fmla="*/ 2604987 h 2651012"/>
              <a:gd name="connsiteX11" fmla="*/ 6376945 w 6376945"/>
              <a:gd name="connsiteY11" fmla="*/ 2614925 h 2651012"/>
              <a:gd name="connsiteX0" fmla="*/ 0 w 6376945"/>
              <a:gd name="connsiteY0" fmla="*/ 2651012 h 2651012"/>
              <a:gd name="connsiteX1" fmla="*/ 1177405 w 6376945"/>
              <a:gd name="connsiteY1" fmla="*/ 2401310 h 2651012"/>
              <a:gd name="connsiteX2" fmla="*/ 1585368 w 6376945"/>
              <a:gd name="connsiteY2" fmla="*/ 305225 h 2651012"/>
              <a:gd name="connsiteX3" fmla="*/ 1880484 w 6376945"/>
              <a:gd name="connsiteY3" fmla="*/ 50630 h 2651012"/>
              <a:gd name="connsiteX4" fmla="*/ 2278049 w 6376945"/>
              <a:gd name="connsiteY4" fmla="*/ 40691 h 2651012"/>
              <a:gd name="connsiteX5" fmla="*/ 2943971 w 6376945"/>
              <a:gd name="connsiteY5" fmla="*/ 487952 h 2651012"/>
              <a:gd name="connsiteX6" fmla="*/ 3381292 w 6376945"/>
              <a:gd name="connsiteY6" fmla="*/ 1124056 h 2651012"/>
              <a:gd name="connsiteX7" fmla="*/ 3967701 w 6376945"/>
              <a:gd name="connsiteY7" fmla="*/ 1879430 h 2651012"/>
              <a:gd name="connsiteX8" fmla="*/ 4703196 w 6376945"/>
              <a:gd name="connsiteY8" fmla="*/ 2406204 h 2651012"/>
              <a:gd name="connsiteX9" fmla="*/ 5051066 w 6376945"/>
              <a:gd name="connsiteY9" fmla="*/ 2575169 h 2651012"/>
              <a:gd name="connsiteX10" fmla="*/ 5289605 w 6376945"/>
              <a:gd name="connsiteY10" fmla="*/ 2595048 h 2651012"/>
              <a:gd name="connsiteX11" fmla="*/ 5836257 w 6376945"/>
              <a:gd name="connsiteY11" fmla="*/ 2604987 h 2651012"/>
              <a:gd name="connsiteX12" fmla="*/ 6376945 w 6376945"/>
              <a:gd name="connsiteY12" fmla="*/ 2614925 h 2651012"/>
              <a:gd name="connsiteX0" fmla="*/ 0 w 6376945"/>
              <a:gd name="connsiteY0" fmla="*/ 2651012 h 2651012"/>
              <a:gd name="connsiteX1" fmla="*/ 1177405 w 6376945"/>
              <a:gd name="connsiteY1" fmla="*/ 2401310 h 2651012"/>
              <a:gd name="connsiteX2" fmla="*/ 1585368 w 6376945"/>
              <a:gd name="connsiteY2" fmla="*/ 305225 h 2651012"/>
              <a:gd name="connsiteX3" fmla="*/ 1880484 w 6376945"/>
              <a:gd name="connsiteY3" fmla="*/ 50630 h 2651012"/>
              <a:gd name="connsiteX4" fmla="*/ 2278049 w 6376945"/>
              <a:gd name="connsiteY4" fmla="*/ 40691 h 2651012"/>
              <a:gd name="connsiteX5" fmla="*/ 2943971 w 6376945"/>
              <a:gd name="connsiteY5" fmla="*/ 487952 h 2651012"/>
              <a:gd name="connsiteX6" fmla="*/ 3381292 w 6376945"/>
              <a:gd name="connsiteY6" fmla="*/ 1124056 h 2651012"/>
              <a:gd name="connsiteX7" fmla="*/ 3967701 w 6376945"/>
              <a:gd name="connsiteY7" fmla="*/ 1879430 h 2651012"/>
              <a:gd name="connsiteX8" fmla="*/ 4534383 w 6376945"/>
              <a:gd name="connsiteY8" fmla="*/ 2476542 h 2651012"/>
              <a:gd name="connsiteX9" fmla="*/ 5051066 w 6376945"/>
              <a:gd name="connsiteY9" fmla="*/ 2575169 h 2651012"/>
              <a:gd name="connsiteX10" fmla="*/ 5289605 w 6376945"/>
              <a:gd name="connsiteY10" fmla="*/ 2595048 h 2651012"/>
              <a:gd name="connsiteX11" fmla="*/ 5836257 w 6376945"/>
              <a:gd name="connsiteY11" fmla="*/ 2604987 h 2651012"/>
              <a:gd name="connsiteX12" fmla="*/ 6376945 w 6376945"/>
              <a:gd name="connsiteY12" fmla="*/ 2614925 h 2651012"/>
              <a:gd name="connsiteX0" fmla="*/ 0 w 6376945"/>
              <a:gd name="connsiteY0" fmla="*/ 2651012 h 2651012"/>
              <a:gd name="connsiteX1" fmla="*/ 1726045 w 6376945"/>
              <a:gd name="connsiteY1" fmla="*/ 2429446 h 2651012"/>
              <a:gd name="connsiteX2" fmla="*/ 1585368 w 6376945"/>
              <a:gd name="connsiteY2" fmla="*/ 305225 h 2651012"/>
              <a:gd name="connsiteX3" fmla="*/ 1880484 w 6376945"/>
              <a:gd name="connsiteY3" fmla="*/ 50630 h 2651012"/>
              <a:gd name="connsiteX4" fmla="*/ 2278049 w 6376945"/>
              <a:gd name="connsiteY4" fmla="*/ 40691 h 2651012"/>
              <a:gd name="connsiteX5" fmla="*/ 2943971 w 6376945"/>
              <a:gd name="connsiteY5" fmla="*/ 487952 h 2651012"/>
              <a:gd name="connsiteX6" fmla="*/ 3381292 w 6376945"/>
              <a:gd name="connsiteY6" fmla="*/ 1124056 h 2651012"/>
              <a:gd name="connsiteX7" fmla="*/ 3967701 w 6376945"/>
              <a:gd name="connsiteY7" fmla="*/ 1879430 h 2651012"/>
              <a:gd name="connsiteX8" fmla="*/ 4534383 w 6376945"/>
              <a:gd name="connsiteY8" fmla="*/ 2476542 h 2651012"/>
              <a:gd name="connsiteX9" fmla="*/ 5051066 w 6376945"/>
              <a:gd name="connsiteY9" fmla="*/ 2575169 h 2651012"/>
              <a:gd name="connsiteX10" fmla="*/ 5289605 w 6376945"/>
              <a:gd name="connsiteY10" fmla="*/ 2595048 h 2651012"/>
              <a:gd name="connsiteX11" fmla="*/ 5836257 w 6376945"/>
              <a:gd name="connsiteY11" fmla="*/ 2604987 h 2651012"/>
              <a:gd name="connsiteX12" fmla="*/ 6376945 w 6376945"/>
              <a:gd name="connsiteY12" fmla="*/ 2614925 h 2651012"/>
              <a:gd name="connsiteX0" fmla="*/ 0 w 6376945"/>
              <a:gd name="connsiteY0" fmla="*/ 2653845 h 2653845"/>
              <a:gd name="connsiteX1" fmla="*/ 1726045 w 6376945"/>
              <a:gd name="connsiteY1" fmla="*/ 2432279 h 2653845"/>
              <a:gd name="connsiteX2" fmla="*/ 2021466 w 6376945"/>
              <a:gd name="connsiteY2" fmla="*/ 364329 h 2653845"/>
              <a:gd name="connsiteX3" fmla="*/ 1880484 w 6376945"/>
              <a:gd name="connsiteY3" fmla="*/ 53463 h 2653845"/>
              <a:gd name="connsiteX4" fmla="*/ 2278049 w 6376945"/>
              <a:gd name="connsiteY4" fmla="*/ 43524 h 2653845"/>
              <a:gd name="connsiteX5" fmla="*/ 2943971 w 6376945"/>
              <a:gd name="connsiteY5" fmla="*/ 490785 h 2653845"/>
              <a:gd name="connsiteX6" fmla="*/ 3381292 w 6376945"/>
              <a:gd name="connsiteY6" fmla="*/ 1126889 h 2653845"/>
              <a:gd name="connsiteX7" fmla="*/ 3967701 w 6376945"/>
              <a:gd name="connsiteY7" fmla="*/ 1882263 h 2653845"/>
              <a:gd name="connsiteX8" fmla="*/ 4534383 w 6376945"/>
              <a:gd name="connsiteY8" fmla="*/ 2479375 h 2653845"/>
              <a:gd name="connsiteX9" fmla="*/ 5051066 w 6376945"/>
              <a:gd name="connsiteY9" fmla="*/ 2578002 h 2653845"/>
              <a:gd name="connsiteX10" fmla="*/ 5289605 w 6376945"/>
              <a:gd name="connsiteY10" fmla="*/ 2597881 h 2653845"/>
              <a:gd name="connsiteX11" fmla="*/ 5836257 w 6376945"/>
              <a:gd name="connsiteY11" fmla="*/ 2607820 h 2653845"/>
              <a:gd name="connsiteX12" fmla="*/ 6376945 w 6376945"/>
              <a:gd name="connsiteY12" fmla="*/ 2617758 h 2653845"/>
              <a:gd name="connsiteX0" fmla="*/ 0 w 6376945"/>
              <a:gd name="connsiteY0" fmla="*/ 2653845 h 2653845"/>
              <a:gd name="connsiteX1" fmla="*/ 1726045 w 6376945"/>
              <a:gd name="connsiteY1" fmla="*/ 2432279 h 2653845"/>
              <a:gd name="connsiteX2" fmla="*/ 2021466 w 6376945"/>
              <a:gd name="connsiteY2" fmla="*/ 364329 h 2653845"/>
              <a:gd name="connsiteX3" fmla="*/ 1880484 w 6376945"/>
              <a:gd name="connsiteY3" fmla="*/ 53463 h 2653845"/>
              <a:gd name="connsiteX4" fmla="*/ 2278049 w 6376945"/>
              <a:gd name="connsiteY4" fmla="*/ 43524 h 2653845"/>
              <a:gd name="connsiteX5" fmla="*/ 2943971 w 6376945"/>
              <a:gd name="connsiteY5" fmla="*/ 490785 h 2653845"/>
              <a:gd name="connsiteX6" fmla="*/ 3550105 w 6376945"/>
              <a:gd name="connsiteY6" fmla="*/ 1000280 h 2653845"/>
              <a:gd name="connsiteX7" fmla="*/ 3967701 w 6376945"/>
              <a:gd name="connsiteY7" fmla="*/ 1882263 h 2653845"/>
              <a:gd name="connsiteX8" fmla="*/ 4534383 w 6376945"/>
              <a:gd name="connsiteY8" fmla="*/ 2479375 h 2653845"/>
              <a:gd name="connsiteX9" fmla="*/ 5051066 w 6376945"/>
              <a:gd name="connsiteY9" fmla="*/ 2578002 h 2653845"/>
              <a:gd name="connsiteX10" fmla="*/ 5289605 w 6376945"/>
              <a:gd name="connsiteY10" fmla="*/ 2597881 h 2653845"/>
              <a:gd name="connsiteX11" fmla="*/ 5836257 w 6376945"/>
              <a:gd name="connsiteY11" fmla="*/ 2607820 h 2653845"/>
              <a:gd name="connsiteX12" fmla="*/ 6376945 w 6376945"/>
              <a:gd name="connsiteY12" fmla="*/ 2617758 h 2653845"/>
              <a:gd name="connsiteX0" fmla="*/ 0 w 6376945"/>
              <a:gd name="connsiteY0" fmla="*/ 2644171 h 2644171"/>
              <a:gd name="connsiteX1" fmla="*/ 1726045 w 6376945"/>
              <a:gd name="connsiteY1" fmla="*/ 2422605 h 2644171"/>
              <a:gd name="connsiteX2" fmla="*/ 2021466 w 6376945"/>
              <a:gd name="connsiteY2" fmla="*/ 354655 h 2644171"/>
              <a:gd name="connsiteX3" fmla="*/ 1880484 w 6376945"/>
              <a:gd name="connsiteY3" fmla="*/ 43789 h 2644171"/>
              <a:gd name="connsiteX4" fmla="*/ 2278049 w 6376945"/>
              <a:gd name="connsiteY4" fmla="*/ 33850 h 2644171"/>
              <a:gd name="connsiteX5" fmla="*/ 2972106 w 6376945"/>
              <a:gd name="connsiteY5" fmla="*/ 340434 h 2644171"/>
              <a:gd name="connsiteX6" fmla="*/ 3550105 w 6376945"/>
              <a:gd name="connsiteY6" fmla="*/ 990606 h 2644171"/>
              <a:gd name="connsiteX7" fmla="*/ 3967701 w 6376945"/>
              <a:gd name="connsiteY7" fmla="*/ 1872589 h 2644171"/>
              <a:gd name="connsiteX8" fmla="*/ 4534383 w 6376945"/>
              <a:gd name="connsiteY8" fmla="*/ 2469701 h 2644171"/>
              <a:gd name="connsiteX9" fmla="*/ 5051066 w 6376945"/>
              <a:gd name="connsiteY9" fmla="*/ 2568328 h 2644171"/>
              <a:gd name="connsiteX10" fmla="*/ 5289605 w 6376945"/>
              <a:gd name="connsiteY10" fmla="*/ 2588207 h 2644171"/>
              <a:gd name="connsiteX11" fmla="*/ 5836257 w 6376945"/>
              <a:gd name="connsiteY11" fmla="*/ 2598146 h 2644171"/>
              <a:gd name="connsiteX12" fmla="*/ 6376945 w 6376945"/>
              <a:gd name="connsiteY12" fmla="*/ 2608084 h 2644171"/>
              <a:gd name="connsiteX0" fmla="*/ 0 w 6376945"/>
              <a:gd name="connsiteY0" fmla="*/ 2644171 h 2644171"/>
              <a:gd name="connsiteX1" fmla="*/ 1726045 w 6376945"/>
              <a:gd name="connsiteY1" fmla="*/ 2422605 h 2644171"/>
              <a:gd name="connsiteX2" fmla="*/ 2021466 w 6376945"/>
              <a:gd name="connsiteY2" fmla="*/ 354655 h 2644171"/>
              <a:gd name="connsiteX3" fmla="*/ 1880484 w 6376945"/>
              <a:gd name="connsiteY3" fmla="*/ 43789 h 2644171"/>
              <a:gd name="connsiteX4" fmla="*/ 2278049 w 6376945"/>
              <a:gd name="connsiteY4" fmla="*/ 33850 h 2644171"/>
              <a:gd name="connsiteX5" fmla="*/ 2972106 w 6376945"/>
              <a:gd name="connsiteY5" fmla="*/ 340434 h 2644171"/>
              <a:gd name="connsiteX6" fmla="*/ 3550105 w 6376945"/>
              <a:gd name="connsiteY6" fmla="*/ 990606 h 2644171"/>
              <a:gd name="connsiteX7" fmla="*/ 3967701 w 6376945"/>
              <a:gd name="connsiteY7" fmla="*/ 1872589 h 2644171"/>
              <a:gd name="connsiteX8" fmla="*/ 4534383 w 6376945"/>
              <a:gd name="connsiteY8" fmla="*/ 2469701 h 2644171"/>
              <a:gd name="connsiteX9" fmla="*/ 5051066 w 6376945"/>
              <a:gd name="connsiteY9" fmla="*/ 2568328 h 2644171"/>
              <a:gd name="connsiteX10" fmla="*/ 5289605 w 6376945"/>
              <a:gd name="connsiteY10" fmla="*/ 2588207 h 2644171"/>
              <a:gd name="connsiteX11" fmla="*/ 5836257 w 6376945"/>
              <a:gd name="connsiteY11" fmla="*/ 2598146 h 2644171"/>
              <a:gd name="connsiteX12" fmla="*/ 6376945 w 6376945"/>
              <a:gd name="connsiteY12" fmla="*/ 2608084 h 2644171"/>
              <a:gd name="connsiteX0" fmla="*/ 0 w 6376945"/>
              <a:gd name="connsiteY0" fmla="*/ 2644171 h 2644171"/>
              <a:gd name="connsiteX1" fmla="*/ 1726045 w 6376945"/>
              <a:gd name="connsiteY1" fmla="*/ 2422605 h 2644171"/>
              <a:gd name="connsiteX2" fmla="*/ 2021466 w 6376945"/>
              <a:gd name="connsiteY2" fmla="*/ 354655 h 2644171"/>
              <a:gd name="connsiteX3" fmla="*/ 1880484 w 6376945"/>
              <a:gd name="connsiteY3" fmla="*/ 43789 h 2644171"/>
              <a:gd name="connsiteX4" fmla="*/ 2278049 w 6376945"/>
              <a:gd name="connsiteY4" fmla="*/ 33850 h 2644171"/>
              <a:gd name="connsiteX5" fmla="*/ 2972106 w 6376945"/>
              <a:gd name="connsiteY5" fmla="*/ 340434 h 2644171"/>
              <a:gd name="connsiteX6" fmla="*/ 3550105 w 6376945"/>
              <a:gd name="connsiteY6" fmla="*/ 990606 h 2644171"/>
              <a:gd name="connsiteX7" fmla="*/ 3967701 w 6376945"/>
              <a:gd name="connsiteY7" fmla="*/ 1872589 h 2644171"/>
              <a:gd name="connsiteX8" fmla="*/ 4534383 w 6376945"/>
              <a:gd name="connsiteY8" fmla="*/ 2469701 h 2644171"/>
              <a:gd name="connsiteX9" fmla="*/ 5051066 w 6376945"/>
              <a:gd name="connsiteY9" fmla="*/ 2568328 h 2644171"/>
              <a:gd name="connsiteX10" fmla="*/ 5289605 w 6376945"/>
              <a:gd name="connsiteY10" fmla="*/ 2588207 h 2644171"/>
              <a:gd name="connsiteX11" fmla="*/ 5836257 w 6376945"/>
              <a:gd name="connsiteY11" fmla="*/ 2598146 h 2644171"/>
              <a:gd name="connsiteX12" fmla="*/ 6376945 w 6376945"/>
              <a:gd name="connsiteY12" fmla="*/ 2608084 h 2644171"/>
              <a:gd name="connsiteX0" fmla="*/ 0 w 6376945"/>
              <a:gd name="connsiteY0" fmla="*/ 2644171 h 2644171"/>
              <a:gd name="connsiteX1" fmla="*/ 1726045 w 6376945"/>
              <a:gd name="connsiteY1" fmla="*/ 2422605 h 2644171"/>
              <a:gd name="connsiteX2" fmla="*/ 2021466 w 6376945"/>
              <a:gd name="connsiteY2" fmla="*/ 354655 h 2644171"/>
              <a:gd name="connsiteX3" fmla="*/ 1880484 w 6376945"/>
              <a:gd name="connsiteY3" fmla="*/ 43789 h 2644171"/>
              <a:gd name="connsiteX4" fmla="*/ 2278049 w 6376945"/>
              <a:gd name="connsiteY4" fmla="*/ 33850 h 2644171"/>
              <a:gd name="connsiteX5" fmla="*/ 2972106 w 6376945"/>
              <a:gd name="connsiteY5" fmla="*/ 340434 h 2644171"/>
              <a:gd name="connsiteX6" fmla="*/ 3550105 w 6376945"/>
              <a:gd name="connsiteY6" fmla="*/ 990606 h 2644171"/>
              <a:gd name="connsiteX7" fmla="*/ 3967701 w 6376945"/>
              <a:gd name="connsiteY7" fmla="*/ 1872589 h 2644171"/>
              <a:gd name="connsiteX8" fmla="*/ 4534383 w 6376945"/>
              <a:gd name="connsiteY8" fmla="*/ 2469701 h 2644171"/>
              <a:gd name="connsiteX9" fmla="*/ 5051066 w 6376945"/>
              <a:gd name="connsiteY9" fmla="*/ 2568328 h 2644171"/>
              <a:gd name="connsiteX10" fmla="*/ 5289605 w 6376945"/>
              <a:gd name="connsiteY10" fmla="*/ 2588207 h 2644171"/>
              <a:gd name="connsiteX11" fmla="*/ 5836257 w 6376945"/>
              <a:gd name="connsiteY11" fmla="*/ 2598146 h 2644171"/>
              <a:gd name="connsiteX12" fmla="*/ 6376945 w 6376945"/>
              <a:gd name="connsiteY12" fmla="*/ 2608084 h 2644171"/>
              <a:gd name="connsiteX0" fmla="*/ 0 w 6376945"/>
              <a:gd name="connsiteY0" fmla="*/ 2644171 h 2644171"/>
              <a:gd name="connsiteX1" fmla="*/ 1726045 w 6376945"/>
              <a:gd name="connsiteY1" fmla="*/ 2422605 h 2644171"/>
              <a:gd name="connsiteX2" fmla="*/ 2021466 w 6376945"/>
              <a:gd name="connsiteY2" fmla="*/ 354655 h 2644171"/>
              <a:gd name="connsiteX3" fmla="*/ 1880484 w 6376945"/>
              <a:gd name="connsiteY3" fmla="*/ 43789 h 2644171"/>
              <a:gd name="connsiteX4" fmla="*/ 2278049 w 6376945"/>
              <a:gd name="connsiteY4" fmla="*/ 33850 h 2644171"/>
              <a:gd name="connsiteX5" fmla="*/ 2972106 w 6376945"/>
              <a:gd name="connsiteY5" fmla="*/ 340434 h 2644171"/>
              <a:gd name="connsiteX6" fmla="*/ 3550105 w 6376945"/>
              <a:gd name="connsiteY6" fmla="*/ 990606 h 2644171"/>
              <a:gd name="connsiteX7" fmla="*/ 3967701 w 6376945"/>
              <a:gd name="connsiteY7" fmla="*/ 1872589 h 2644171"/>
              <a:gd name="connsiteX8" fmla="*/ 4534383 w 6376945"/>
              <a:gd name="connsiteY8" fmla="*/ 2469701 h 2644171"/>
              <a:gd name="connsiteX9" fmla="*/ 5051066 w 6376945"/>
              <a:gd name="connsiteY9" fmla="*/ 2568328 h 2644171"/>
              <a:gd name="connsiteX10" fmla="*/ 5289605 w 6376945"/>
              <a:gd name="connsiteY10" fmla="*/ 2588207 h 2644171"/>
              <a:gd name="connsiteX11" fmla="*/ 5836257 w 6376945"/>
              <a:gd name="connsiteY11" fmla="*/ 2598146 h 2644171"/>
              <a:gd name="connsiteX12" fmla="*/ 6376945 w 6376945"/>
              <a:gd name="connsiteY12" fmla="*/ 2608084 h 2644171"/>
              <a:gd name="connsiteX0" fmla="*/ 0 w 6376945"/>
              <a:gd name="connsiteY0" fmla="*/ 2644171 h 2644171"/>
              <a:gd name="connsiteX1" fmla="*/ 1726045 w 6376945"/>
              <a:gd name="connsiteY1" fmla="*/ 2422605 h 2644171"/>
              <a:gd name="connsiteX2" fmla="*/ 2021466 w 6376945"/>
              <a:gd name="connsiteY2" fmla="*/ 354655 h 2644171"/>
              <a:gd name="connsiteX3" fmla="*/ 1880484 w 6376945"/>
              <a:gd name="connsiteY3" fmla="*/ 43789 h 2644171"/>
              <a:gd name="connsiteX4" fmla="*/ 2278049 w 6376945"/>
              <a:gd name="connsiteY4" fmla="*/ 33850 h 2644171"/>
              <a:gd name="connsiteX5" fmla="*/ 2972106 w 6376945"/>
              <a:gd name="connsiteY5" fmla="*/ 340434 h 2644171"/>
              <a:gd name="connsiteX6" fmla="*/ 3550105 w 6376945"/>
              <a:gd name="connsiteY6" fmla="*/ 990606 h 2644171"/>
              <a:gd name="connsiteX7" fmla="*/ 3967701 w 6376945"/>
              <a:gd name="connsiteY7" fmla="*/ 1872589 h 2644171"/>
              <a:gd name="connsiteX8" fmla="*/ 4534383 w 6376945"/>
              <a:gd name="connsiteY8" fmla="*/ 2469701 h 2644171"/>
              <a:gd name="connsiteX9" fmla="*/ 5051066 w 6376945"/>
              <a:gd name="connsiteY9" fmla="*/ 2568328 h 2644171"/>
              <a:gd name="connsiteX10" fmla="*/ 5289605 w 6376945"/>
              <a:gd name="connsiteY10" fmla="*/ 2588207 h 2644171"/>
              <a:gd name="connsiteX11" fmla="*/ 5836257 w 6376945"/>
              <a:gd name="connsiteY11" fmla="*/ 2598146 h 2644171"/>
              <a:gd name="connsiteX12" fmla="*/ 6376945 w 6376945"/>
              <a:gd name="connsiteY12" fmla="*/ 2608084 h 2644171"/>
              <a:gd name="connsiteX0" fmla="*/ 0 w 6376945"/>
              <a:gd name="connsiteY0" fmla="*/ 2624400 h 2624400"/>
              <a:gd name="connsiteX1" fmla="*/ 1726045 w 6376945"/>
              <a:gd name="connsiteY1" fmla="*/ 2402834 h 2624400"/>
              <a:gd name="connsiteX2" fmla="*/ 2021466 w 6376945"/>
              <a:gd name="connsiteY2" fmla="*/ 334884 h 2624400"/>
              <a:gd name="connsiteX3" fmla="*/ 2105567 w 6376945"/>
              <a:gd name="connsiteY3" fmla="*/ 80289 h 2624400"/>
              <a:gd name="connsiteX4" fmla="*/ 2278049 w 6376945"/>
              <a:gd name="connsiteY4" fmla="*/ 14079 h 2624400"/>
              <a:gd name="connsiteX5" fmla="*/ 2972106 w 6376945"/>
              <a:gd name="connsiteY5" fmla="*/ 320663 h 2624400"/>
              <a:gd name="connsiteX6" fmla="*/ 3550105 w 6376945"/>
              <a:gd name="connsiteY6" fmla="*/ 970835 h 2624400"/>
              <a:gd name="connsiteX7" fmla="*/ 3967701 w 6376945"/>
              <a:gd name="connsiteY7" fmla="*/ 1852818 h 2624400"/>
              <a:gd name="connsiteX8" fmla="*/ 4534383 w 6376945"/>
              <a:gd name="connsiteY8" fmla="*/ 2449930 h 2624400"/>
              <a:gd name="connsiteX9" fmla="*/ 5051066 w 6376945"/>
              <a:gd name="connsiteY9" fmla="*/ 2548557 h 2624400"/>
              <a:gd name="connsiteX10" fmla="*/ 5289605 w 6376945"/>
              <a:gd name="connsiteY10" fmla="*/ 2568436 h 2624400"/>
              <a:gd name="connsiteX11" fmla="*/ 5836257 w 6376945"/>
              <a:gd name="connsiteY11" fmla="*/ 2578375 h 2624400"/>
              <a:gd name="connsiteX12" fmla="*/ 6376945 w 6376945"/>
              <a:gd name="connsiteY12" fmla="*/ 2588313 h 2624400"/>
              <a:gd name="connsiteX0" fmla="*/ 0 w 6376945"/>
              <a:gd name="connsiteY0" fmla="*/ 2624400 h 2624400"/>
              <a:gd name="connsiteX1" fmla="*/ 1726045 w 6376945"/>
              <a:gd name="connsiteY1" fmla="*/ 2402834 h 2624400"/>
              <a:gd name="connsiteX2" fmla="*/ 2021466 w 6376945"/>
              <a:gd name="connsiteY2" fmla="*/ 334884 h 2624400"/>
              <a:gd name="connsiteX3" fmla="*/ 2105567 w 6376945"/>
              <a:gd name="connsiteY3" fmla="*/ 80289 h 2624400"/>
              <a:gd name="connsiteX4" fmla="*/ 2278049 w 6376945"/>
              <a:gd name="connsiteY4" fmla="*/ 14079 h 2624400"/>
              <a:gd name="connsiteX5" fmla="*/ 2972106 w 6376945"/>
              <a:gd name="connsiteY5" fmla="*/ 320663 h 2624400"/>
              <a:gd name="connsiteX6" fmla="*/ 3550105 w 6376945"/>
              <a:gd name="connsiteY6" fmla="*/ 970835 h 2624400"/>
              <a:gd name="connsiteX7" fmla="*/ 3967701 w 6376945"/>
              <a:gd name="connsiteY7" fmla="*/ 1852818 h 2624400"/>
              <a:gd name="connsiteX8" fmla="*/ 4534383 w 6376945"/>
              <a:gd name="connsiteY8" fmla="*/ 2449930 h 2624400"/>
              <a:gd name="connsiteX9" fmla="*/ 5051066 w 6376945"/>
              <a:gd name="connsiteY9" fmla="*/ 2548557 h 2624400"/>
              <a:gd name="connsiteX10" fmla="*/ 5289605 w 6376945"/>
              <a:gd name="connsiteY10" fmla="*/ 2568436 h 2624400"/>
              <a:gd name="connsiteX11" fmla="*/ 5836257 w 6376945"/>
              <a:gd name="connsiteY11" fmla="*/ 2578375 h 2624400"/>
              <a:gd name="connsiteX12" fmla="*/ 6376945 w 6376945"/>
              <a:gd name="connsiteY12" fmla="*/ 2588313 h 2624400"/>
              <a:gd name="connsiteX0" fmla="*/ 0 w 6376945"/>
              <a:gd name="connsiteY0" fmla="*/ 2625063 h 2625063"/>
              <a:gd name="connsiteX1" fmla="*/ 1726045 w 6376945"/>
              <a:gd name="connsiteY1" fmla="*/ 2403497 h 2625063"/>
              <a:gd name="connsiteX2" fmla="*/ 2232482 w 6376945"/>
              <a:gd name="connsiteY2" fmla="*/ 363683 h 2625063"/>
              <a:gd name="connsiteX3" fmla="*/ 2105567 w 6376945"/>
              <a:gd name="connsiteY3" fmla="*/ 80952 h 2625063"/>
              <a:gd name="connsiteX4" fmla="*/ 2278049 w 6376945"/>
              <a:gd name="connsiteY4" fmla="*/ 14742 h 2625063"/>
              <a:gd name="connsiteX5" fmla="*/ 2972106 w 6376945"/>
              <a:gd name="connsiteY5" fmla="*/ 321326 h 2625063"/>
              <a:gd name="connsiteX6" fmla="*/ 3550105 w 6376945"/>
              <a:gd name="connsiteY6" fmla="*/ 971498 h 2625063"/>
              <a:gd name="connsiteX7" fmla="*/ 3967701 w 6376945"/>
              <a:gd name="connsiteY7" fmla="*/ 1853481 h 2625063"/>
              <a:gd name="connsiteX8" fmla="*/ 4534383 w 6376945"/>
              <a:gd name="connsiteY8" fmla="*/ 2450593 h 2625063"/>
              <a:gd name="connsiteX9" fmla="*/ 5051066 w 6376945"/>
              <a:gd name="connsiteY9" fmla="*/ 2549220 h 2625063"/>
              <a:gd name="connsiteX10" fmla="*/ 5289605 w 6376945"/>
              <a:gd name="connsiteY10" fmla="*/ 2569099 h 2625063"/>
              <a:gd name="connsiteX11" fmla="*/ 5836257 w 6376945"/>
              <a:gd name="connsiteY11" fmla="*/ 2579038 h 2625063"/>
              <a:gd name="connsiteX12" fmla="*/ 6376945 w 6376945"/>
              <a:gd name="connsiteY12" fmla="*/ 2588976 h 2625063"/>
              <a:gd name="connsiteX0" fmla="*/ 0 w 6376945"/>
              <a:gd name="connsiteY0" fmla="*/ 2625063 h 2625063"/>
              <a:gd name="connsiteX1" fmla="*/ 1726045 w 6376945"/>
              <a:gd name="connsiteY1" fmla="*/ 2403497 h 2625063"/>
              <a:gd name="connsiteX2" fmla="*/ 2232482 w 6376945"/>
              <a:gd name="connsiteY2" fmla="*/ 363683 h 2625063"/>
              <a:gd name="connsiteX3" fmla="*/ 2105567 w 6376945"/>
              <a:gd name="connsiteY3" fmla="*/ 80952 h 2625063"/>
              <a:gd name="connsiteX4" fmla="*/ 2278049 w 6376945"/>
              <a:gd name="connsiteY4" fmla="*/ 14742 h 2625063"/>
              <a:gd name="connsiteX5" fmla="*/ 2972106 w 6376945"/>
              <a:gd name="connsiteY5" fmla="*/ 321326 h 2625063"/>
              <a:gd name="connsiteX6" fmla="*/ 3550105 w 6376945"/>
              <a:gd name="connsiteY6" fmla="*/ 971498 h 2625063"/>
              <a:gd name="connsiteX7" fmla="*/ 3967701 w 6376945"/>
              <a:gd name="connsiteY7" fmla="*/ 1853481 h 2625063"/>
              <a:gd name="connsiteX8" fmla="*/ 4534383 w 6376945"/>
              <a:gd name="connsiteY8" fmla="*/ 2450593 h 2625063"/>
              <a:gd name="connsiteX9" fmla="*/ 5051066 w 6376945"/>
              <a:gd name="connsiteY9" fmla="*/ 2549220 h 2625063"/>
              <a:gd name="connsiteX10" fmla="*/ 5289605 w 6376945"/>
              <a:gd name="connsiteY10" fmla="*/ 2569099 h 2625063"/>
              <a:gd name="connsiteX11" fmla="*/ 5836257 w 6376945"/>
              <a:gd name="connsiteY11" fmla="*/ 2579038 h 2625063"/>
              <a:gd name="connsiteX12" fmla="*/ 6376945 w 6376945"/>
              <a:gd name="connsiteY12" fmla="*/ 2588976 h 2625063"/>
              <a:gd name="connsiteX0" fmla="*/ 0 w 6376945"/>
              <a:gd name="connsiteY0" fmla="*/ 2625063 h 2625063"/>
              <a:gd name="connsiteX1" fmla="*/ 1726045 w 6376945"/>
              <a:gd name="connsiteY1" fmla="*/ 2403497 h 2625063"/>
              <a:gd name="connsiteX2" fmla="*/ 2232482 w 6376945"/>
              <a:gd name="connsiteY2" fmla="*/ 363683 h 2625063"/>
              <a:gd name="connsiteX3" fmla="*/ 2105567 w 6376945"/>
              <a:gd name="connsiteY3" fmla="*/ 80952 h 2625063"/>
              <a:gd name="connsiteX4" fmla="*/ 2278049 w 6376945"/>
              <a:gd name="connsiteY4" fmla="*/ 14742 h 2625063"/>
              <a:gd name="connsiteX5" fmla="*/ 2972106 w 6376945"/>
              <a:gd name="connsiteY5" fmla="*/ 321326 h 2625063"/>
              <a:gd name="connsiteX6" fmla="*/ 3550105 w 6376945"/>
              <a:gd name="connsiteY6" fmla="*/ 971498 h 2625063"/>
              <a:gd name="connsiteX7" fmla="*/ 3967701 w 6376945"/>
              <a:gd name="connsiteY7" fmla="*/ 1853481 h 2625063"/>
              <a:gd name="connsiteX8" fmla="*/ 4534383 w 6376945"/>
              <a:gd name="connsiteY8" fmla="*/ 2450593 h 2625063"/>
              <a:gd name="connsiteX9" fmla="*/ 5051066 w 6376945"/>
              <a:gd name="connsiteY9" fmla="*/ 2549220 h 2625063"/>
              <a:gd name="connsiteX10" fmla="*/ 5289605 w 6376945"/>
              <a:gd name="connsiteY10" fmla="*/ 2569099 h 2625063"/>
              <a:gd name="connsiteX11" fmla="*/ 5836257 w 6376945"/>
              <a:gd name="connsiteY11" fmla="*/ 2579038 h 2625063"/>
              <a:gd name="connsiteX12" fmla="*/ 6376945 w 6376945"/>
              <a:gd name="connsiteY12" fmla="*/ 2588976 h 2625063"/>
              <a:gd name="connsiteX0" fmla="*/ 0 w 6376945"/>
              <a:gd name="connsiteY0" fmla="*/ 2625063 h 2625063"/>
              <a:gd name="connsiteX1" fmla="*/ 1726045 w 6376945"/>
              <a:gd name="connsiteY1" fmla="*/ 2403497 h 2625063"/>
              <a:gd name="connsiteX2" fmla="*/ 2232482 w 6376945"/>
              <a:gd name="connsiteY2" fmla="*/ 363683 h 2625063"/>
              <a:gd name="connsiteX3" fmla="*/ 2105567 w 6376945"/>
              <a:gd name="connsiteY3" fmla="*/ 80952 h 2625063"/>
              <a:gd name="connsiteX4" fmla="*/ 2278049 w 6376945"/>
              <a:gd name="connsiteY4" fmla="*/ 14742 h 2625063"/>
              <a:gd name="connsiteX5" fmla="*/ 2972106 w 6376945"/>
              <a:gd name="connsiteY5" fmla="*/ 321326 h 2625063"/>
              <a:gd name="connsiteX6" fmla="*/ 3550105 w 6376945"/>
              <a:gd name="connsiteY6" fmla="*/ 971498 h 2625063"/>
              <a:gd name="connsiteX7" fmla="*/ 3967701 w 6376945"/>
              <a:gd name="connsiteY7" fmla="*/ 1853481 h 2625063"/>
              <a:gd name="connsiteX8" fmla="*/ 4534383 w 6376945"/>
              <a:gd name="connsiteY8" fmla="*/ 2450593 h 2625063"/>
              <a:gd name="connsiteX9" fmla="*/ 5051066 w 6376945"/>
              <a:gd name="connsiteY9" fmla="*/ 2549220 h 2625063"/>
              <a:gd name="connsiteX10" fmla="*/ 5289605 w 6376945"/>
              <a:gd name="connsiteY10" fmla="*/ 2569099 h 2625063"/>
              <a:gd name="connsiteX11" fmla="*/ 5836257 w 6376945"/>
              <a:gd name="connsiteY11" fmla="*/ 2579038 h 2625063"/>
              <a:gd name="connsiteX12" fmla="*/ 6376945 w 6376945"/>
              <a:gd name="connsiteY12" fmla="*/ 2588976 h 2625063"/>
              <a:gd name="connsiteX0" fmla="*/ 0 w 6376945"/>
              <a:gd name="connsiteY0" fmla="*/ 2625063 h 2625063"/>
              <a:gd name="connsiteX1" fmla="*/ 1726045 w 6376945"/>
              <a:gd name="connsiteY1" fmla="*/ 2403497 h 2625063"/>
              <a:gd name="connsiteX2" fmla="*/ 2232482 w 6376945"/>
              <a:gd name="connsiteY2" fmla="*/ 363683 h 2625063"/>
              <a:gd name="connsiteX3" fmla="*/ 2105567 w 6376945"/>
              <a:gd name="connsiteY3" fmla="*/ 80952 h 2625063"/>
              <a:gd name="connsiteX4" fmla="*/ 2278049 w 6376945"/>
              <a:gd name="connsiteY4" fmla="*/ 14742 h 2625063"/>
              <a:gd name="connsiteX5" fmla="*/ 2972106 w 6376945"/>
              <a:gd name="connsiteY5" fmla="*/ 321326 h 2625063"/>
              <a:gd name="connsiteX6" fmla="*/ 3550105 w 6376945"/>
              <a:gd name="connsiteY6" fmla="*/ 971498 h 2625063"/>
              <a:gd name="connsiteX7" fmla="*/ 3967701 w 6376945"/>
              <a:gd name="connsiteY7" fmla="*/ 1853481 h 2625063"/>
              <a:gd name="connsiteX8" fmla="*/ 4534383 w 6376945"/>
              <a:gd name="connsiteY8" fmla="*/ 2450593 h 2625063"/>
              <a:gd name="connsiteX9" fmla="*/ 5051066 w 6376945"/>
              <a:gd name="connsiteY9" fmla="*/ 2549220 h 2625063"/>
              <a:gd name="connsiteX10" fmla="*/ 5289605 w 6376945"/>
              <a:gd name="connsiteY10" fmla="*/ 2569099 h 2625063"/>
              <a:gd name="connsiteX11" fmla="*/ 5836257 w 6376945"/>
              <a:gd name="connsiteY11" fmla="*/ 2579038 h 2625063"/>
              <a:gd name="connsiteX12" fmla="*/ 6376945 w 6376945"/>
              <a:gd name="connsiteY12" fmla="*/ 2588976 h 2625063"/>
              <a:gd name="connsiteX0" fmla="*/ 0 w 6376945"/>
              <a:gd name="connsiteY0" fmla="*/ 2625063 h 2625063"/>
              <a:gd name="connsiteX1" fmla="*/ 1726045 w 6376945"/>
              <a:gd name="connsiteY1" fmla="*/ 2403497 h 2625063"/>
              <a:gd name="connsiteX2" fmla="*/ 2232482 w 6376945"/>
              <a:gd name="connsiteY2" fmla="*/ 363683 h 2625063"/>
              <a:gd name="connsiteX3" fmla="*/ 2105567 w 6376945"/>
              <a:gd name="connsiteY3" fmla="*/ 80952 h 2625063"/>
              <a:gd name="connsiteX4" fmla="*/ 2278049 w 6376945"/>
              <a:gd name="connsiteY4" fmla="*/ 14742 h 2625063"/>
              <a:gd name="connsiteX5" fmla="*/ 2972106 w 6376945"/>
              <a:gd name="connsiteY5" fmla="*/ 321326 h 2625063"/>
              <a:gd name="connsiteX6" fmla="*/ 3550105 w 6376945"/>
              <a:gd name="connsiteY6" fmla="*/ 971498 h 2625063"/>
              <a:gd name="connsiteX7" fmla="*/ 3967701 w 6376945"/>
              <a:gd name="connsiteY7" fmla="*/ 1853481 h 2625063"/>
              <a:gd name="connsiteX8" fmla="*/ 4534383 w 6376945"/>
              <a:gd name="connsiteY8" fmla="*/ 2450593 h 2625063"/>
              <a:gd name="connsiteX9" fmla="*/ 5051066 w 6376945"/>
              <a:gd name="connsiteY9" fmla="*/ 2549220 h 2625063"/>
              <a:gd name="connsiteX10" fmla="*/ 5289605 w 6376945"/>
              <a:gd name="connsiteY10" fmla="*/ 2569099 h 2625063"/>
              <a:gd name="connsiteX11" fmla="*/ 5836257 w 6376945"/>
              <a:gd name="connsiteY11" fmla="*/ 2579038 h 2625063"/>
              <a:gd name="connsiteX12" fmla="*/ 6376945 w 6376945"/>
              <a:gd name="connsiteY12" fmla="*/ 2588976 h 2625063"/>
              <a:gd name="connsiteX0" fmla="*/ 0 w 6376945"/>
              <a:gd name="connsiteY0" fmla="*/ 2549999 h 2549999"/>
              <a:gd name="connsiteX1" fmla="*/ 1726045 w 6376945"/>
              <a:gd name="connsiteY1" fmla="*/ 2328433 h 2549999"/>
              <a:gd name="connsiteX2" fmla="*/ 2232482 w 6376945"/>
              <a:gd name="connsiteY2" fmla="*/ 288619 h 2549999"/>
              <a:gd name="connsiteX3" fmla="*/ 2105567 w 6376945"/>
              <a:gd name="connsiteY3" fmla="*/ 5888 h 2549999"/>
              <a:gd name="connsiteX4" fmla="*/ 2742283 w 6376945"/>
              <a:gd name="connsiteY4" fmla="*/ 108490 h 2549999"/>
              <a:gd name="connsiteX5" fmla="*/ 2972106 w 6376945"/>
              <a:gd name="connsiteY5" fmla="*/ 246262 h 2549999"/>
              <a:gd name="connsiteX6" fmla="*/ 3550105 w 6376945"/>
              <a:gd name="connsiteY6" fmla="*/ 896434 h 2549999"/>
              <a:gd name="connsiteX7" fmla="*/ 3967701 w 6376945"/>
              <a:gd name="connsiteY7" fmla="*/ 1778417 h 2549999"/>
              <a:gd name="connsiteX8" fmla="*/ 4534383 w 6376945"/>
              <a:gd name="connsiteY8" fmla="*/ 2375529 h 2549999"/>
              <a:gd name="connsiteX9" fmla="*/ 5051066 w 6376945"/>
              <a:gd name="connsiteY9" fmla="*/ 2474156 h 2549999"/>
              <a:gd name="connsiteX10" fmla="*/ 5289605 w 6376945"/>
              <a:gd name="connsiteY10" fmla="*/ 2494035 h 2549999"/>
              <a:gd name="connsiteX11" fmla="*/ 5836257 w 6376945"/>
              <a:gd name="connsiteY11" fmla="*/ 2503974 h 2549999"/>
              <a:gd name="connsiteX12" fmla="*/ 6376945 w 6376945"/>
              <a:gd name="connsiteY12" fmla="*/ 2513912 h 2549999"/>
              <a:gd name="connsiteX0" fmla="*/ 0 w 6376945"/>
              <a:gd name="connsiteY0" fmla="*/ 2497647 h 2497647"/>
              <a:gd name="connsiteX1" fmla="*/ 1726045 w 6376945"/>
              <a:gd name="connsiteY1" fmla="*/ 2276081 h 2497647"/>
              <a:gd name="connsiteX2" fmla="*/ 2232482 w 6376945"/>
              <a:gd name="connsiteY2" fmla="*/ 236267 h 2497647"/>
              <a:gd name="connsiteX3" fmla="*/ 2513530 w 6376945"/>
              <a:gd name="connsiteY3" fmla="*/ 9807 h 2497647"/>
              <a:gd name="connsiteX4" fmla="*/ 2742283 w 6376945"/>
              <a:gd name="connsiteY4" fmla="*/ 56138 h 2497647"/>
              <a:gd name="connsiteX5" fmla="*/ 2972106 w 6376945"/>
              <a:gd name="connsiteY5" fmla="*/ 193910 h 2497647"/>
              <a:gd name="connsiteX6" fmla="*/ 3550105 w 6376945"/>
              <a:gd name="connsiteY6" fmla="*/ 844082 h 2497647"/>
              <a:gd name="connsiteX7" fmla="*/ 3967701 w 6376945"/>
              <a:gd name="connsiteY7" fmla="*/ 1726065 h 2497647"/>
              <a:gd name="connsiteX8" fmla="*/ 4534383 w 6376945"/>
              <a:gd name="connsiteY8" fmla="*/ 2323177 h 2497647"/>
              <a:gd name="connsiteX9" fmla="*/ 5051066 w 6376945"/>
              <a:gd name="connsiteY9" fmla="*/ 2421804 h 2497647"/>
              <a:gd name="connsiteX10" fmla="*/ 5289605 w 6376945"/>
              <a:gd name="connsiteY10" fmla="*/ 2441683 h 2497647"/>
              <a:gd name="connsiteX11" fmla="*/ 5836257 w 6376945"/>
              <a:gd name="connsiteY11" fmla="*/ 2451622 h 2497647"/>
              <a:gd name="connsiteX12" fmla="*/ 6376945 w 6376945"/>
              <a:gd name="connsiteY12" fmla="*/ 2461560 h 2497647"/>
              <a:gd name="connsiteX0" fmla="*/ 0 w 6376945"/>
              <a:gd name="connsiteY0" fmla="*/ 2497646 h 2497646"/>
              <a:gd name="connsiteX1" fmla="*/ 1726045 w 6376945"/>
              <a:gd name="connsiteY1" fmla="*/ 2276080 h 2497646"/>
              <a:gd name="connsiteX2" fmla="*/ 2232482 w 6376945"/>
              <a:gd name="connsiteY2" fmla="*/ 236266 h 2497646"/>
              <a:gd name="connsiteX3" fmla="*/ 2513530 w 6376945"/>
              <a:gd name="connsiteY3" fmla="*/ 9806 h 2497646"/>
              <a:gd name="connsiteX4" fmla="*/ 2798554 w 6376945"/>
              <a:gd name="connsiteY4" fmla="*/ 56137 h 2497646"/>
              <a:gd name="connsiteX5" fmla="*/ 2972106 w 6376945"/>
              <a:gd name="connsiteY5" fmla="*/ 193909 h 2497646"/>
              <a:gd name="connsiteX6" fmla="*/ 3550105 w 6376945"/>
              <a:gd name="connsiteY6" fmla="*/ 844081 h 2497646"/>
              <a:gd name="connsiteX7" fmla="*/ 3967701 w 6376945"/>
              <a:gd name="connsiteY7" fmla="*/ 1726064 h 2497646"/>
              <a:gd name="connsiteX8" fmla="*/ 4534383 w 6376945"/>
              <a:gd name="connsiteY8" fmla="*/ 2323176 h 2497646"/>
              <a:gd name="connsiteX9" fmla="*/ 5051066 w 6376945"/>
              <a:gd name="connsiteY9" fmla="*/ 2421803 h 2497646"/>
              <a:gd name="connsiteX10" fmla="*/ 5289605 w 6376945"/>
              <a:gd name="connsiteY10" fmla="*/ 2441682 h 2497646"/>
              <a:gd name="connsiteX11" fmla="*/ 5836257 w 6376945"/>
              <a:gd name="connsiteY11" fmla="*/ 2451621 h 2497646"/>
              <a:gd name="connsiteX12" fmla="*/ 6376945 w 6376945"/>
              <a:gd name="connsiteY12" fmla="*/ 2461559 h 249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76945" h="2497646">
                <a:moveTo>
                  <a:pt x="0" y="2497646"/>
                </a:moveTo>
                <a:cubicBezTo>
                  <a:pt x="74314" y="2390380"/>
                  <a:pt x="1461817" y="2667045"/>
                  <a:pt x="1726045" y="2276080"/>
                </a:cubicBezTo>
                <a:cubicBezTo>
                  <a:pt x="1990273" y="1885115"/>
                  <a:pt x="1993382" y="562397"/>
                  <a:pt x="2232482" y="236266"/>
                </a:cubicBezTo>
                <a:cubicBezTo>
                  <a:pt x="2471582" y="-89865"/>
                  <a:pt x="2419185" y="39827"/>
                  <a:pt x="2513530" y="9806"/>
                </a:cubicBezTo>
                <a:cubicBezTo>
                  <a:pt x="2607875" y="-20215"/>
                  <a:pt x="2722125" y="25453"/>
                  <a:pt x="2798554" y="56137"/>
                </a:cubicBezTo>
                <a:cubicBezTo>
                  <a:pt x="2874983" y="86821"/>
                  <a:pt x="2846848" y="62585"/>
                  <a:pt x="2972106" y="193909"/>
                </a:cubicBezTo>
                <a:cubicBezTo>
                  <a:pt x="3097364" y="325233"/>
                  <a:pt x="3384173" y="588722"/>
                  <a:pt x="3550105" y="844081"/>
                </a:cubicBezTo>
                <a:cubicBezTo>
                  <a:pt x="3716037" y="1099440"/>
                  <a:pt x="3803655" y="1479548"/>
                  <a:pt x="3967701" y="1726064"/>
                </a:cubicBezTo>
                <a:cubicBezTo>
                  <a:pt x="4131747" y="1972580"/>
                  <a:pt x="4353822" y="2207220"/>
                  <a:pt x="4534383" y="2323176"/>
                </a:cubicBezTo>
                <a:cubicBezTo>
                  <a:pt x="4714944" y="2439133"/>
                  <a:pt x="4925196" y="2402052"/>
                  <a:pt x="5051066" y="2421803"/>
                </a:cubicBezTo>
                <a:cubicBezTo>
                  <a:pt x="5176936" y="2441554"/>
                  <a:pt x="5158740" y="2436712"/>
                  <a:pt x="5289605" y="2441682"/>
                </a:cubicBezTo>
                <a:cubicBezTo>
                  <a:pt x="5420470" y="2446652"/>
                  <a:pt x="5533114" y="2448308"/>
                  <a:pt x="5836257" y="2451621"/>
                </a:cubicBezTo>
                <a:lnTo>
                  <a:pt x="6376945" y="2461559"/>
                </a:ln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39677" y="2307103"/>
            <a:ext cx="2225289" cy="523220"/>
          </a:xfrm>
          <a:prstGeom prst="rect">
            <a:avLst/>
          </a:prstGeom>
          <a:noFill/>
        </p:spPr>
        <p:txBody>
          <a:bodyPr wrap="none" rtlCol="0">
            <a:spAutoFit/>
          </a:bodyPr>
          <a:lstStyle/>
          <a:p>
            <a:pPr>
              <a:buNone/>
            </a:pPr>
            <a:r>
              <a:rPr lang="en-US" dirty="0" smtClean="0">
                <a:solidFill>
                  <a:srgbClr val="FFFF00"/>
                </a:solidFill>
              </a:rPr>
              <a:t>“Rule Curve”</a:t>
            </a:r>
            <a:endParaRPr lang="en-US" dirty="0">
              <a:solidFill>
                <a:srgbClr val="FFFF00"/>
              </a:solidFill>
            </a:endParaRPr>
          </a:p>
        </p:txBody>
      </p:sp>
    </p:spTree>
    <p:extLst>
      <p:ext uri="{BB962C8B-B14F-4D97-AF65-F5344CB8AC3E}">
        <p14:creationId xmlns:p14="http://schemas.microsoft.com/office/powerpoint/2010/main" val="458810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3788118" y="-282233"/>
            <a:ext cx="8382000" cy="604838"/>
          </a:xfrm>
        </p:spPr>
        <p:txBody>
          <a:bodyPr/>
          <a:lstStyle/>
          <a:p>
            <a:r>
              <a:rPr lang="en-US" dirty="0" smtClean="0"/>
              <a:t>Background: timeline</a:t>
            </a:r>
            <a:endParaRPr lang="en-US" dirty="0"/>
          </a:p>
        </p:txBody>
      </p:sp>
      <p:sp>
        <p:nvSpPr>
          <p:cNvPr id="4" name="Slide Number Placeholder 3"/>
          <p:cNvSpPr>
            <a:spLocks noGrp="1"/>
          </p:cNvSpPr>
          <p:nvPr>
            <p:ph type="sldNum" sz="quarter" idx="4"/>
          </p:nvPr>
        </p:nvSpPr>
        <p:spPr/>
        <p:txBody>
          <a:bodyPr/>
          <a:lstStyle/>
          <a:p>
            <a:pPr>
              <a:buClr>
                <a:srgbClr val="FFFFFF"/>
              </a:buClr>
            </a:pPr>
            <a:fld id="{0D0E9D3B-CB56-40AE-B0A9-8DA5E1AEFDB7}" type="slidenum">
              <a:rPr lang="en-US" smtClean="0">
                <a:solidFill>
                  <a:srgbClr val="000000">
                    <a:lumMod val="75000"/>
                    <a:lumOff val="25000"/>
                  </a:srgbClr>
                </a:solidFill>
              </a:rPr>
              <a:pPr>
                <a:buClr>
                  <a:srgbClr val="FFFFFF"/>
                </a:buClr>
              </a:pPr>
              <a:t>2</a:t>
            </a:fld>
            <a:endParaRPr lang="en-US" dirty="0">
              <a:solidFill>
                <a:srgbClr val="000000">
                  <a:lumMod val="75000"/>
                  <a:lumOff val="25000"/>
                </a:srgbClr>
              </a:solidFill>
            </a:endParaRPr>
          </a:p>
        </p:txBody>
      </p:sp>
      <p:grpSp>
        <p:nvGrpSpPr>
          <p:cNvPr id="210" name="Group 209"/>
          <p:cNvGrpSpPr/>
          <p:nvPr/>
        </p:nvGrpSpPr>
        <p:grpSpPr>
          <a:xfrm>
            <a:off x="4615" y="4445759"/>
            <a:ext cx="6866613" cy="1470734"/>
            <a:chOff x="6153" y="4784680"/>
            <a:chExt cx="9155484" cy="1960979"/>
          </a:xfrm>
        </p:grpSpPr>
        <p:sp>
          <p:nvSpPr>
            <p:cNvPr id="191" name="Round Same Side Corner Rectangle 190"/>
            <p:cNvSpPr/>
            <p:nvPr/>
          </p:nvSpPr>
          <p:spPr>
            <a:xfrm>
              <a:off x="3989922" y="5420331"/>
              <a:ext cx="3223946" cy="595598"/>
            </a:xfrm>
            <a:prstGeom prst="round2SameRect">
              <a:avLst/>
            </a:prstGeom>
            <a:solidFill>
              <a:schemeClr val="bg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spcBef>
                  <a:spcPct val="0"/>
                </a:spcBef>
                <a:buClrTx/>
                <a:buFontTx/>
                <a:buNone/>
              </a:pPr>
              <a:endParaRPr lang="en-US" sz="1350" dirty="0">
                <a:solidFill>
                  <a:srgbClr val="83847A"/>
                </a:solidFill>
              </a:endParaRPr>
            </a:p>
          </p:txBody>
        </p:sp>
        <p:sp>
          <p:nvSpPr>
            <p:cNvPr id="190" name="Round Same Side Corner Rectangle 189"/>
            <p:cNvSpPr/>
            <p:nvPr/>
          </p:nvSpPr>
          <p:spPr>
            <a:xfrm flipV="1">
              <a:off x="921017" y="5988975"/>
              <a:ext cx="2018800" cy="475832"/>
            </a:xfrm>
            <a:prstGeom prst="round2Same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spcBef>
                  <a:spcPct val="0"/>
                </a:spcBef>
                <a:buClrTx/>
                <a:buFontTx/>
                <a:buNone/>
              </a:pPr>
              <a:endParaRPr lang="en-US" sz="1350" dirty="0">
                <a:solidFill>
                  <a:srgbClr val="83847A"/>
                </a:solidFill>
              </a:endParaRPr>
            </a:p>
          </p:txBody>
        </p:sp>
        <p:sp>
          <p:nvSpPr>
            <p:cNvPr id="189" name="Round Same Side Corner Rectangle 188"/>
            <p:cNvSpPr/>
            <p:nvPr/>
          </p:nvSpPr>
          <p:spPr>
            <a:xfrm>
              <a:off x="2964918" y="5419224"/>
              <a:ext cx="1033916" cy="595598"/>
            </a:xfrm>
            <a:prstGeom prst="round2SameRect">
              <a:avLst/>
            </a:prstGeom>
            <a:solidFill>
              <a:schemeClr val="bg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spcBef>
                  <a:spcPct val="0"/>
                </a:spcBef>
                <a:buClrTx/>
                <a:buFontTx/>
                <a:buNone/>
              </a:pPr>
              <a:endParaRPr lang="en-US" sz="1350" dirty="0">
                <a:solidFill>
                  <a:srgbClr val="83847A"/>
                </a:solidFill>
              </a:endParaRPr>
            </a:p>
          </p:txBody>
        </p:sp>
        <p:sp>
          <p:nvSpPr>
            <p:cNvPr id="188" name="Round Same Side Corner Rectangle 187"/>
            <p:cNvSpPr/>
            <p:nvPr/>
          </p:nvSpPr>
          <p:spPr>
            <a:xfrm>
              <a:off x="922294" y="5410916"/>
              <a:ext cx="2027076" cy="595598"/>
            </a:xfrm>
            <a:prstGeom prst="round2Same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spcBef>
                  <a:spcPct val="0"/>
                </a:spcBef>
                <a:buClrTx/>
                <a:buFontTx/>
                <a:buNone/>
              </a:pPr>
              <a:endParaRPr lang="en-US" sz="1350" dirty="0">
                <a:solidFill>
                  <a:srgbClr val="83847A"/>
                </a:solidFill>
              </a:endParaRPr>
            </a:p>
          </p:txBody>
        </p:sp>
        <p:cxnSp>
          <p:nvCxnSpPr>
            <p:cNvPr id="142" name="Straight Connector 141"/>
            <p:cNvCxnSpPr/>
            <p:nvPr/>
          </p:nvCxnSpPr>
          <p:spPr>
            <a:xfrm>
              <a:off x="2951949" y="5587965"/>
              <a:ext cx="0" cy="760435"/>
            </a:xfrm>
            <a:prstGeom prst="line">
              <a:avLst/>
            </a:prstGeom>
            <a:ln>
              <a:solidFill>
                <a:schemeClr val="tx1">
                  <a:lumMod val="65000"/>
                  <a:lumOff val="35000"/>
                </a:schemeClr>
              </a:solidFill>
            </a:ln>
          </p:spPr>
          <p:style>
            <a:lnRef idx="1">
              <a:schemeClr val="accent6"/>
            </a:lnRef>
            <a:fillRef idx="0">
              <a:schemeClr val="accent6"/>
            </a:fillRef>
            <a:effectRef idx="0">
              <a:schemeClr val="accent6"/>
            </a:effectRef>
            <a:fontRef idx="minor">
              <a:schemeClr val="tx1"/>
            </a:fontRef>
          </p:style>
        </p:cxnSp>
        <p:cxnSp>
          <p:nvCxnSpPr>
            <p:cNvPr id="146" name="Straight Connector 145"/>
            <p:cNvCxnSpPr/>
            <p:nvPr/>
          </p:nvCxnSpPr>
          <p:spPr>
            <a:xfrm>
              <a:off x="5087746" y="5587965"/>
              <a:ext cx="0" cy="760435"/>
            </a:xfrm>
            <a:prstGeom prst="line">
              <a:avLst/>
            </a:prstGeom>
            <a:ln>
              <a:solidFill>
                <a:schemeClr val="tx1">
                  <a:lumMod val="65000"/>
                  <a:lumOff val="35000"/>
                </a:schemeClr>
              </a:solidFill>
            </a:ln>
          </p:spPr>
          <p:style>
            <a:lnRef idx="1">
              <a:schemeClr val="accent6"/>
            </a:lnRef>
            <a:fillRef idx="0">
              <a:schemeClr val="accent6"/>
            </a:fillRef>
            <a:effectRef idx="0">
              <a:schemeClr val="accent6"/>
            </a:effectRef>
            <a:fontRef idx="minor">
              <a:schemeClr val="tx1"/>
            </a:fontRef>
          </p:style>
        </p:cxnSp>
        <p:cxnSp>
          <p:nvCxnSpPr>
            <p:cNvPr id="129" name="Straight Connector 128"/>
            <p:cNvCxnSpPr/>
            <p:nvPr/>
          </p:nvCxnSpPr>
          <p:spPr>
            <a:xfrm>
              <a:off x="922293" y="5587965"/>
              <a:ext cx="0" cy="760435"/>
            </a:xfrm>
            <a:prstGeom prst="line">
              <a:avLst/>
            </a:prstGeom>
            <a:ln>
              <a:solidFill>
                <a:schemeClr val="tx1">
                  <a:lumMod val="65000"/>
                  <a:lumOff val="35000"/>
                </a:schemeClr>
              </a:solidFill>
            </a:ln>
          </p:spPr>
          <p:style>
            <a:lnRef idx="1">
              <a:schemeClr val="accent6"/>
            </a:lnRef>
            <a:fillRef idx="0">
              <a:schemeClr val="accent6"/>
            </a:fillRef>
            <a:effectRef idx="0">
              <a:schemeClr val="accent6"/>
            </a:effectRef>
            <a:fontRef idx="minor">
              <a:schemeClr val="tx1"/>
            </a:fontRef>
          </p:style>
        </p:cxnSp>
        <p:cxnSp>
          <p:nvCxnSpPr>
            <p:cNvPr id="136" name="Straight Connector 135"/>
            <p:cNvCxnSpPr/>
            <p:nvPr/>
          </p:nvCxnSpPr>
          <p:spPr>
            <a:xfrm>
              <a:off x="7213868" y="5587965"/>
              <a:ext cx="0" cy="760435"/>
            </a:xfrm>
            <a:prstGeom prst="line">
              <a:avLst/>
            </a:prstGeom>
            <a:ln>
              <a:solidFill>
                <a:schemeClr val="tx1">
                  <a:lumMod val="65000"/>
                  <a:lumOff val="35000"/>
                </a:schemeClr>
              </a:solidFill>
            </a:ln>
          </p:spPr>
          <p:style>
            <a:lnRef idx="1">
              <a:schemeClr val="accent6"/>
            </a:lnRef>
            <a:fillRef idx="0">
              <a:schemeClr val="accent6"/>
            </a:fillRef>
            <a:effectRef idx="0">
              <a:schemeClr val="accent6"/>
            </a:effectRef>
            <a:fontRef idx="minor">
              <a:schemeClr val="tx1"/>
            </a:fontRef>
          </p:style>
        </p:cxnSp>
        <p:cxnSp>
          <p:nvCxnSpPr>
            <p:cNvPr id="164" name="Straight Connector 163"/>
            <p:cNvCxnSpPr/>
            <p:nvPr/>
          </p:nvCxnSpPr>
          <p:spPr>
            <a:xfrm>
              <a:off x="1828226" y="5587965"/>
              <a:ext cx="0" cy="760435"/>
            </a:xfrm>
            <a:prstGeom prst="line">
              <a:avLst/>
            </a:prstGeom>
            <a:ln>
              <a:solidFill>
                <a:schemeClr val="tx1">
                  <a:lumMod val="65000"/>
                  <a:lumOff val="35000"/>
                </a:schemeClr>
              </a:solidFill>
            </a:ln>
          </p:spPr>
          <p:style>
            <a:lnRef idx="1">
              <a:schemeClr val="accent6"/>
            </a:lnRef>
            <a:fillRef idx="0">
              <a:schemeClr val="accent6"/>
            </a:fillRef>
            <a:effectRef idx="0">
              <a:schemeClr val="accent6"/>
            </a:effectRef>
            <a:fontRef idx="minor">
              <a:schemeClr val="tx1"/>
            </a:fontRef>
          </p:style>
        </p:cxnSp>
        <p:cxnSp>
          <p:nvCxnSpPr>
            <p:cNvPr id="166" name="Straight Connector 165"/>
            <p:cNvCxnSpPr/>
            <p:nvPr/>
          </p:nvCxnSpPr>
          <p:spPr>
            <a:xfrm>
              <a:off x="3998835" y="5587965"/>
              <a:ext cx="0" cy="760435"/>
            </a:xfrm>
            <a:prstGeom prst="line">
              <a:avLst/>
            </a:prstGeom>
            <a:ln>
              <a:solidFill>
                <a:schemeClr val="tx1">
                  <a:lumMod val="65000"/>
                  <a:lumOff val="35000"/>
                </a:schemeClr>
              </a:solidFill>
            </a:ln>
          </p:spPr>
          <p:style>
            <a:lnRef idx="1">
              <a:schemeClr val="accent6"/>
            </a:lnRef>
            <a:fillRef idx="0">
              <a:schemeClr val="accent6"/>
            </a:fillRef>
            <a:effectRef idx="0">
              <a:schemeClr val="accent6"/>
            </a:effectRef>
            <a:fontRef idx="minor">
              <a:schemeClr val="tx1"/>
            </a:fontRef>
          </p:style>
        </p:cxnSp>
        <p:cxnSp>
          <p:nvCxnSpPr>
            <p:cNvPr id="167" name="Straight Connector 166"/>
            <p:cNvCxnSpPr/>
            <p:nvPr/>
          </p:nvCxnSpPr>
          <p:spPr>
            <a:xfrm>
              <a:off x="6174514" y="5587965"/>
              <a:ext cx="0" cy="760435"/>
            </a:xfrm>
            <a:prstGeom prst="line">
              <a:avLst/>
            </a:prstGeom>
            <a:ln>
              <a:solidFill>
                <a:schemeClr val="tx1">
                  <a:lumMod val="65000"/>
                  <a:lumOff val="35000"/>
                </a:schemeClr>
              </a:solidFill>
            </a:ln>
          </p:spPr>
          <p:style>
            <a:lnRef idx="1">
              <a:schemeClr val="accent6"/>
            </a:lnRef>
            <a:fillRef idx="0">
              <a:schemeClr val="accent6"/>
            </a:fillRef>
            <a:effectRef idx="0">
              <a:schemeClr val="accent6"/>
            </a:effectRef>
            <a:fontRef idx="minor">
              <a:schemeClr val="tx1"/>
            </a:fontRef>
          </p:style>
        </p:cxnSp>
        <p:sp>
          <p:nvSpPr>
            <p:cNvPr id="103" name="TextBox 102"/>
            <p:cNvSpPr txBox="1"/>
            <p:nvPr/>
          </p:nvSpPr>
          <p:spPr>
            <a:xfrm>
              <a:off x="1483962" y="6484048"/>
              <a:ext cx="705511" cy="261611"/>
            </a:xfrm>
            <a:prstGeom prst="rect">
              <a:avLst/>
            </a:prstGeom>
            <a:noFill/>
          </p:spPr>
          <p:txBody>
            <a:bodyPr wrap="square" rtlCol="0">
              <a:spAutoFit/>
            </a:bodyPr>
            <a:lstStyle/>
            <a:p>
              <a:pPr algn="ctr" eaLnBrk="1" hangingPunct="1">
                <a:spcBef>
                  <a:spcPct val="0"/>
                </a:spcBef>
                <a:buClrTx/>
                <a:buFontTx/>
                <a:buNone/>
              </a:pPr>
              <a:r>
                <a:rPr lang="en-US" sz="675" dirty="0">
                  <a:solidFill>
                    <a:srgbClr val="000000">
                      <a:lumMod val="75000"/>
                      <a:lumOff val="25000"/>
                    </a:srgbClr>
                  </a:solidFill>
                  <a:latin typeface="Arial"/>
                  <a:cs typeface="Lucida Sans Unicode" pitchFamily="34" charset="0"/>
                </a:rPr>
                <a:t>‘18</a:t>
              </a:r>
            </a:p>
          </p:txBody>
        </p:sp>
        <p:sp>
          <p:nvSpPr>
            <p:cNvPr id="148" name="TextBox 147"/>
            <p:cNvSpPr txBox="1"/>
            <p:nvPr/>
          </p:nvSpPr>
          <p:spPr>
            <a:xfrm>
              <a:off x="2575593" y="6484048"/>
              <a:ext cx="705511" cy="261611"/>
            </a:xfrm>
            <a:prstGeom prst="rect">
              <a:avLst/>
            </a:prstGeom>
            <a:noFill/>
          </p:spPr>
          <p:txBody>
            <a:bodyPr wrap="square" rtlCol="0">
              <a:spAutoFit/>
            </a:bodyPr>
            <a:lstStyle/>
            <a:p>
              <a:pPr algn="ctr" eaLnBrk="1" hangingPunct="1">
                <a:spcBef>
                  <a:spcPct val="0"/>
                </a:spcBef>
                <a:buClrTx/>
                <a:buFontTx/>
                <a:buNone/>
              </a:pPr>
              <a:r>
                <a:rPr lang="en-US" sz="675" dirty="0">
                  <a:solidFill>
                    <a:srgbClr val="000000">
                      <a:lumMod val="75000"/>
                      <a:lumOff val="25000"/>
                    </a:srgbClr>
                  </a:solidFill>
                  <a:latin typeface="Arial"/>
                  <a:cs typeface="Lucida Sans Unicode" pitchFamily="34" charset="0"/>
                </a:rPr>
                <a:t>‘19</a:t>
              </a:r>
            </a:p>
          </p:txBody>
        </p:sp>
        <p:sp>
          <p:nvSpPr>
            <p:cNvPr id="149" name="TextBox 148"/>
            <p:cNvSpPr txBox="1"/>
            <p:nvPr/>
          </p:nvSpPr>
          <p:spPr>
            <a:xfrm>
              <a:off x="3644830" y="6484048"/>
              <a:ext cx="705511" cy="261611"/>
            </a:xfrm>
            <a:prstGeom prst="rect">
              <a:avLst/>
            </a:prstGeom>
            <a:noFill/>
          </p:spPr>
          <p:txBody>
            <a:bodyPr wrap="square" rtlCol="0">
              <a:spAutoFit/>
            </a:bodyPr>
            <a:lstStyle/>
            <a:p>
              <a:pPr algn="ctr" eaLnBrk="1" hangingPunct="1">
                <a:spcBef>
                  <a:spcPct val="0"/>
                </a:spcBef>
                <a:buClrTx/>
                <a:buFontTx/>
                <a:buNone/>
              </a:pPr>
              <a:r>
                <a:rPr lang="en-US" sz="675" dirty="0">
                  <a:solidFill>
                    <a:srgbClr val="000000">
                      <a:lumMod val="75000"/>
                      <a:lumOff val="25000"/>
                    </a:srgbClr>
                  </a:solidFill>
                  <a:latin typeface="Arial"/>
                  <a:cs typeface="Lucida Sans Unicode" pitchFamily="34" charset="0"/>
                </a:rPr>
                <a:t>‘20</a:t>
              </a:r>
            </a:p>
          </p:txBody>
        </p:sp>
        <p:sp>
          <p:nvSpPr>
            <p:cNvPr id="150" name="TextBox 149"/>
            <p:cNvSpPr txBox="1"/>
            <p:nvPr/>
          </p:nvSpPr>
          <p:spPr>
            <a:xfrm>
              <a:off x="4744149" y="6484048"/>
              <a:ext cx="705511" cy="261611"/>
            </a:xfrm>
            <a:prstGeom prst="rect">
              <a:avLst/>
            </a:prstGeom>
            <a:noFill/>
          </p:spPr>
          <p:txBody>
            <a:bodyPr wrap="square" rtlCol="0">
              <a:spAutoFit/>
            </a:bodyPr>
            <a:lstStyle/>
            <a:p>
              <a:pPr algn="ctr" eaLnBrk="1" hangingPunct="1">
                <a:spcBef>
                  <a:spcPct val="0"/>
                </a:spcBef>
                <a:buClrTx/>
                <a:buFontTx/>
                <a:buNone/>
              </a:pPr>
              <a:r>
                <a:rPr lang="en-US" sz="675" dirty="0">
                  <a:solidFill>
                    <a:srgbClr val="000000">
                      <a:lumMod val="75000"/>
                      <a:lumOff val="25000"/>
                    </a:srgbClr>
                  </a:solidFill>
                  <a:latin typeface="Arial"/>
                  <a:cs typeface="Lucida Sans Unicode" pitchFamily="34" charset="0"/>
                </a:rPr>
                <a:t>‘21</a:t>
              </a:r>
            </a:p>
          </p:txBody>
        </p:sp>
        <p:sp>
          <p:nvSpPr>
            <p:cNvPr id="162" name="TextBox 161"/>
            <p:cNvSpPr txBox="1"/>
            <p:nvPr/>
          </p:nvSpPr>
          <p:spPr>
            <a:xfrm rot="5400000">
              <a:off x="1499029" y="4845000"/>
              <a:ext cx="800219" cy="1718191"/>
            </a:xfrm>
            <a:prstGeom prst="rect">
              <a:avLst/>
            </a:prstGeom>
            <a:noFill/>
          </p:spPr>
          <p:txBody>
            <a:bodyPr vert="vert270" wrap="square" rtlCol="0">
              <a:spAutoFit/>
            </a:bodyPr>
            <a:lstStyle/>
            <a:p>
              <a:pPr algn="ctr" eaLnBrk="1" hangingPunct="1">
                <a:spcBef>
                  <a:spcPct val="0"/>
                </a:spcBef>
                <a:spcAft>
                  <a:spcPts val="0"/>
                </a:spcAft>
                <a:buClrTx/>
                <a:buFont typeface="Wingdings" pitchFamily="2" charset="2"/>
                <a:buNone/>
              </a:pPr>
              <a:r>
                <a:rPr lang="en-US" sz="900" dirty="0">
                  <a:solidFill>
                    <a:srgbClr val="FFFFFF"/>
                  </a:solidFill>
                  <a:cs typeface="Lucida Sans Unicode" pitchFamily="34" charset="0"/>
                </a:rPr>
                <a:t>Cougar </a:t>
              </a:r>
            </a:p>
            <a:p>
              <a:pPr algn="ctr" eaLnBrk="1" hangingPunct="1">
                <a:spcBef>
                  <a:spcPct val="0"/>
                </a:spcBef>
                <a:spcAft>
                  <a:spcPts val="0"/>
                </a:spcAft>
                <a:buClrTx/>
                <a:buFont typeface="Wingdings" pitchFamily="2" charset="2"/>
                <a:buNone/>
              </a:pPr>
              <a:r>
                <a:rPr lang="en-US" sz="900" dirty="0">
                  <a:solidFill>
                    <a:srgbClr val="FFFFFF"/>
                  </a:solidFill>
                  <a:cs typeface="Lucida Sans Unicode" pitchFamily="34" charset="0"/>
                </a:rPr>
                <a:t>Downstream Passage </a:t>
              </a:r>
            </a:p>
            <a:p>
              <a:pPr algn="ctr" eaLnBrk="1" hangingPunct="1">
                <a:spcBef>
                  <a:spcPct val="0"/>
                </a:spcBef>
                <a:spcAft>
                  <a:spcPts val="0"/>
                </a:spcAft>
                <a:buClrTx/>
                <a:buFont typeface="Wingdings" pitchFamily="2" charset="2"/>
                <a:buNone/>
              </a:pPr>
              <a:r>
                <a:rPr lang="en-US" sz="900" dirty="0">
                  <a:solidFill>
                    <a:srgbClr val="FFFFFF"/>
                  </a:solidFill>
                  <a:cs typeface="Lucida Sans Unicode" pitchFamily="34" charset="0"/>
                </a:rPr>
                <a:t>Detailed Design Report</a:t>
              </a:r>
              <a:endParaRPr lang="en-US" sz="900" baseline="30000" dirty="0">
                <a:solidFill>
                  <a:srgbClr val="FFFFFF"/>
                </a:solidFill>
                <a:cs typeface="Lucida Sans Unicode" pitchFamily="34" charset="0"/>
              </a:endParaRPr>
            </a:p>
          </p:txBody>
        </p:sp>
        <p:sp>
          <p:nvSpPr>
            <p:cNvPr id="174" name="TextBox 173"/>
            <p:cNvSpPr txBox="1"/>
            <p:nvPr/>
          </p:nvSpPr>
          <p:spPr>
            <a:xfrm rot="5400000">
              <a:off x="1627568" y="5585980"/>
              <a:ext cx="430887" cy="1391672"/>
            </a:xfrm>
            <a:prstGeom prst="rect">
              <a:avLst/>
            </a:prstGeom>
            <a:noFill/>
          </p:spPr>
          <p:txBody>
            <a:bodyPr vert="vert270" wrap="square" rtlCol="0">
              <a:spAutoFit/>
            </a:bodyPr>
            <a:lstStyle/>
            <a:p>
              <a:pPr algn="ctr" eaLnBrk="1" hangingPunct="1">
                <a:spcBef>
                  <a:spcPct val="0"/>
                </a:spcBef>
                <a:buClrTx/>
                <a:buFontTx/>
                <a:buNone/>
              </a:pPr>
              <a:r>
                <a:rPr lang="en-US" sz="900" dirty="0">
                  <a:solidFill>
                    <a:srgbClr val="FFFFFF"/>
                  </a:solidFill>
                  <a:cs typeface="Lucida Sans Unicode" pitchFamily="34" charset="0"/>
                </a:rPr>
                <a:t>NEPA Analysis</a:t>
              </a:r>
            </a:p>
          </p:txBody>
        </p:sp>
        <p:sp>
          <p:nvSpPr>
            <p:cNvPr id="183" name="Notched Right Arrow 182"/>
            <p:cNvSpPr/>
            <p:nvPr/>
          </p:nvSpPr>
          <p:spPr>
            <a:xfrm rot="5400000">
              <a:off x="1412244" y="4877850"/>
              <a:ext cx="447888" cy="484632"/>
            </a:xfrm>
            <a:prstGeom prst="notchedRightArrow">
              <a:avLst/>
            </a:prstGeom>
            <a:solidFill>
              <a:schemeClr val="tx1">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spcBef>
                  <a:spcPct val="0"/>
                </a:spcBef>
                <a:buClrTx/>
                <a:buFontTx/>
                <a:buNone/>
              </a:pPr>
              <a:endParaRPr lang="en-US" sz="1350" dirty="0">
                <a:solidFill>
                  <a:srgbClr val="83847A"/>
                </a:solidFill>
              </a:endParaRPr>
            </a:p>
          </p:txBody>
        </p:sp>
        <p:sp>
          <p:nvSpPr>
            <p:cNvPr id="184" name="TextBox 183"/>
            <p:cNvSpPr txBox="1"/>
            <p:nvPr/>
          </p:nvSpPr>
          <p:spPr>
            <a:xfrm>
              <a:off x="6153" y="4784680"/>
              <a:ext cx="1427735" cy="677108"/>
            </a:xfrm>
            <a:prstGeom prst="rect">
              <a:avLst/>
            </a:prstGeom>
            <a:noFill/>
          </p:spPr>
          <p:txBody>
            <a:bodyPr wrap="square" rtlCol="0">
              <a:spAutoFit/>
            </a:bodyPr>
            <a:lstStyle/>
            <a:p>
              <a:pPr algn="r" eaLnBrk="1" hangingPunct="1">
                <a:spcBef>
                  <a:spcPct val="0"/>
                </a:spcBef>
                <a:buClrTx/>
                <a:buFontTx/>
                <a:buNone/>
              </a:pPr>
              <a:r>
                <a:rPr lang="en-US" sz="1350" i="1" dirty="0">
                  <a:solidFill>
                    <a:srgbClr val="000000"/>
                  </a:solidFill>
                  <a:effectLst>
                    <a:outerShdw blurRad="38100" dist="38100" dir="2700000" algn="tl">
                      <a:srgbClr val="000000">
                        <a:alpha val="43137"/>
                      </a:srgbClr>
                    </a:outerShdw>
                  </a:effectLst>
                </a:rPr>
                <a:t>WE ARE HERE</a:t>
              </a:r>
            </a:p>
          </p:txBody>
        </p:sp>
        <p:sp>
          <p:nvSpPr>
            <p:cNvPr id="121" name="TextBox 120"/>
            <p:cNvSpPr txBox="1"/>
            <p:nvPr/>
          </p:nvSpPr>
          <p:spPr>
            <a:xfrm>
              <a:off x="589856" y="6484048"/>
              <a:ext cx="705511" cy="261611"/>
            </a:xfrm>
            <a:prstGeom prst="rect">
              <a:avLst/>
            </a:prstGeom>
            <a:noFill/>
          </p:spPr>
          <p:txBody>
            <a:bodyPr wrap="square" rtlCol="0">
              <a:spAutoFit/>
            </a:bodyPr>
            <a:lstStyle/>
            <a:p>
              <a:pPr algn="ctr" eaLnBrk="1" hangingPunct="1">
                <a:spcBef>
                  <a:spcPct val="0"/>
                </a:spcBef>
                <a:buClrTx/>
                <a:buFontTx/>
                <a:buNone/>
              </a:pPr>
              <a:r>
                <a:rPr lang="en-US" sz="675" dirty="0">
                  <a:solidFill>
                    <a:srgbClr val="000000">
                      <a:lumMod val="75000"/>
                      <a:lumOff val="25000"/>
                    </a:srgbClr>
                  </a:solidFill>
                  <a:latin typeface="Arial"/>
                  <a:cs typeface="Lucida Sans Unicode" pitchFamily="34" charset="0"/>
                </a:rPr>
                <a:t>‘17</a:t>
              </a:r>
            </a:p>
          </p:txBody>
        </p:sp>
        <p:cxnSp>
          <p:nvCxnSpPr>
            <p:cNvPr id="130" name="Straight Connector 129"/>
            <p:cNvCxnSpPr/>
            <p:nvPr/>
          </p:nvCxnSpPr>
          <p:spPr>
            <a:xfrm flipV="1">
              <a:off x="770920" y="6005504"/>
              <a:ext cx="8390717" cy="19721"/>
            </a:xfrm>
            <a:prstGeom prst="line">
              <a:avLst/>
            </a:prstGeom>
            <a:ln w="38100">
              <a:solidFill>
                <a:schemeClr val="accent1">
                  <a:lumMod val="50000"/>
                </a:schemeClr>
              </a:solidFill>
            </a:ln>
          </p:spPr>
          <p:style>
            <a:lnRef idx="3">
              <a:schemeClr val="accent1"/>
            </a:lnRef>
            <a:fillRef idx="0">
              <a:schemeClr val="accent1"/>
            </a:fillRef>
            <a:effectRef idx="2">
              <a:schemeClr val="accent1"/>
            </a:effectRef>
            <a:fontRef idx="minor">
              <a:schemeClr val="tx1"/>
            </a:fontRef>
          </p:style>
        </p:cxnSp>
        <p:sp>
          <p:nvSpPr>
            <p:cNvPr id="137" name="TextBox 136"/>
            <p:cNvSpPr txBox="1"/>
            <p:nvPr/>
          </p:nvSpPr>
          <p:spPr>
            <a:xfrm>
              <a:off x="5813386" y="6484048"/>
              <a:ext cx="705511" cy="261611"/>
            </a:xfrm>
            <a:prstGeom prst="rect">
              <a:avLst/>
            </a:prstGeom>
            <a:noFill/>
          </p:spPr>
          <p:txBody>
            <a:bodyPr wrap="square" rtlCol="0">
              <a:spAutoFit/>
            </a:bodyPr>
            <a:lstStyle/>
            <a:p>
              <a:pPr algn="ctr" eaLnBrk="1" hangingPunct="1">
                <a:spcBef>
                  <a:spcPct val="0"/>
                </a:spcBef>
                <a:buClrTx/>
                <a:buFontTx/>
                <a:buNone/>
              </a:pPr>
              <a:r>
                <a:rPr lang="en-US" sz="675" dirty="0">
                  <a:solidFill>
                    <a:srgbClr val="000000">
                      <a:lumMod val="75000"/>
                      <a:lumOff val="25000"/>
                    </a:srgbClr>
                  </a:solidFill>
                  <a:latin typeface="Arial"/>
                  <a:cs typeface="Lucida Sans Unicode" pitchFamily="34" charset="0"/>
                </a:rPr>
                <a:t>‘22</a:t>
              </a:r>
            </a:p>
          </p:txBody>
        </p:sp>
        <p:sp>
          <p:nvSpPr>
            <p:cNvPr id="138" name="TextBox 137"/>
            <p:cNvSpPr txBox="1"/>
            <p:nvPr/>
          </p:nvSpPr>
          <p:spPr>
            <a:xfrm>
              <a:off x="6882624" y="6484048"/>
              <a:ext cx="705511" cy="261611"/>
            </a:xfrm>
            <a:prstGeom prst="rect">
              <a:avLst/>
            </a:prstGeom>
            <a:noFill/>
          </p:spPr>
          <p:txBody>
            <a:bodyPr wrap="square" rtlCol="0">
              <a:spAutoFit/>
            </a:bodyPr>
            <a:lstStyle/>
            <a:p>
              <a:pPr algn="ctr" eaLnBrk="1" hangingPunct="1">
                <a:spcBef>
                  <a:spcPct val="0"/>
                </a:spcBef>
                <a:buClrTx/>
                <a:buFontTx/>
                <a:buNone/>
              </a:pPr>
              <a:r>
                <a:rPr lang="en-US" sz="675" dirty="0">
                  <a:solidFill>
                    <a:srgbClr val="000000">
                      <a:lumMod val="75000"/>
                      <a:lumOff val="25000"/>
                    </a:srgbClr>
                  </a:solidFill>
                  <a:latin typeface="Arial"/>
                  <a:cs typeface="Lucida Sans Unicode" pitchFamily="34" charset="0"/>
                </a:rPr>
                <a:t>‘23</a:t>
              </a:r>
            </a:p>
          </p:txBody>
        </p:sp>
        <p:sp>
          <p:nvSpPr>
            <p:cNvPr id="165" name="TextBox 164"/>
            <p:cNvSpPr txBox="1"/>
            <p:nvPr/>
          </p:nvSpPr>
          <p:spPr>
            <a:xfrm rot="5400000">
              <a:off x="3106024" y="5241765"/>
              <a:ext cx="800219" cy="973479"/>
            </a:xfrm>
            <a:prstGeom prst="rect">
              <a:avLst/>
            </a:prstGeom>
            <a:noFill/>
          </p:spPr>
          <p:txBody>
            <a:bodyPr vert="vert270" wrap="square" rtlCol="0">
              <a:spAutoFit/>
            </a:bodyPr>
            <a:lstStyle/>
            <a:p>
              <a:pPr algn="ctr" eaLnBrk="1" hangingPunct="1">
                <a:spcBef>
                  <a:spcPct val="0"/>
                </a:spcBef>
                <a:spcAft>
                  <a:spcPts val="0"/>
                </a:spcAft>
                <a:buClrTx/>
                <a:buFont typeface="Wingdings" pitchFamily="2" charset="2"/>
                <a:buNone/>
              </a:pPr>
              <a:r>
                <a:rPr lang="en-US" sz="900" dirty="0">
                  <a:solidFill>
                    <a:srgbClr val="83847A">
                      <a:lumMod val="50000"/>
                    </a:srgbClr>
                  </a:solidFill>
                  <a:cs typeface="Lucida Sans Unicode" pitchFamily="34" charset="0"/>
                </a:rPr>
                <a:t>Plans &amp; Specification</a:t>
              </a:r>
              <a:endParaRPr lang="en-US" sz="900" baseline="30000" dirty="0">
                <a:solidFill>
                  <a:srgbClr val="83847A">
                    <a:lumMod val="50000"/>
                  </a:srgbClr>
                </a:solidFill>
                <a:cs typeface="Lucida Sans Unicode" pitchFamily="34" charset="0"/>
              </a:endParaRPr>
            </a:p>
          </p:txBody>
        </p:sp>
        <p:sp>
          <p:nvSpPr>
            <p:cNvPr id="134" name="TextBox 133"/>
            <p:cNvSpPr txBox="1"/>
            <p:nvPr/>
          </p:nvSpPr>
          <p:spPr>
            <a:xfrm rot="5400000">
              <a:off x="5314089" y="4224227"/>
              <a:ext cx="615553" cy="3048000"/>
            </a:xfrm>
            <a:prstGeom prst="rect">
              <a:avLst/>
            </a:prstGeom>
            <a:noFill/>
          </p:spPr>
          <p:txBody>
            <a:bodyPr vert="vert270" wrap="square" rtlCol="0">
              <a:spAutoFit/>
            </a:bodyPr>
            <a:lstStyle/>
            <a:p>
              <a:pPr algn="ctr" eaLnBrk="1" hangingPunct="1">
                <a:spcBef>
                  <a:spcPct val="0"/>
                </a:spcBef>
                <a:spcAft>
                  <a:spcPts val="0"/>
                </a:spcAft>
                <a:buClrTx/>
                <a:buFont typeface="Wingdings" pitchFamily="2" charset="2"/>
                <a:buNone/>
              </a:pPr>
              <a:r>
                <a:rPr lang="en-US" sz="900" dirty="0">
                  <a:solidFill>
                    <a:srgbClr val="83847A">
                      <a:lumMod val="50000"/>
                    </a:srgbClr>
                  </a:solidFill>
                  <a:cs typeface="Lucida Sans Unicode" pitchFamily="34" charset="0"/>
                </a:rPr>
                <a:t>Cougar </a:t>
              </a:r>
            </a:p>
            <a:p>
              <a:pPr algn="ctr" eaLnBrk="1" hangingPunct="1">
                <a:spcBef>
                  <a:spcPct val="0"/>
                </a:spcBef>
                <a:spcAft>
                  <a:spcPts val="0"/>
                </a:spcAft>
                <a:buClrTx/>
                <a:buFont typeface="Wingdings" pitchFamily="2" charset="2"/>
                <a:buNone/>
              </a:pPr>
              <a:r>
                <a:rPr lang="en-US" sz="900" dirty="0">
                  <a:solidFill>
                    <a:srgbClr val="83847A">
                      <a:lumMod val="50000"/>
                    </a:srgbClr>
                  </a:solidFill>
                  <a:cs typeface="Lucida Sans Unicode" pitchFamily="34" charset="0"/>
                </a:rPr>
                <a:t>Downstream Passage Construction</a:t>
              </a:r>
              <a:endParaRPr lang="en-US" sz="900" baseline="30000" dirty="0">
                <a:solidFill>
                  <a:srgbClr val="83847A">
                    <a:lumMod val="50000"/>
                  </a:srgbClr>
                </a:solidFill>
                <a:cs typeface="Lucida Sans Unicode" pitchFamily="34" charset="0"/>
              </a:endParaRPr>
            </a:p>
          </p:txBody>
        </p:sp>
      </p:grpSp>
      <p:grpSp>
        <p:nvGrpSpPr>
          <p:cNvPr id="211" name="Group 210"/>
          <p:cNvGrpSpPr/>
          <p:nvPr/>
        </p:nvGrpSpPr>
        <p:grpSpPr>
          <a:xfrm>
            <a:off x="2190360" y="5366282"/>
            <a:ext cx="1654431" cy="612747"/>
            <a:chOff x="2920481" y="6012046"/>
            <a:chExt cx="2205908" cy="816997"/>
          </a:xfrm>
        </p:grpSpPr>
        <p:sp>
          <p:nvSpPr>
            <p:cNvPr id="175" name="TextBox 174"/>
            <p:cNvSpPr txBox="1"/>
            <p:nvPr/>
          </p:nvSpPr>
          <p:spPr>
            <a:xfrm rot="5400000">
              <a:off x="4162497" y="5865152"/>
              <a:ext cx="800219" cy="1127564"/>
            </a:xfrm>
            <a:prstGeom prst="rect">
              <a:avLst/>
            </a:prstGeom>
            <a:noFill/>
          </p:spPr>
          <p:txBody>
            <a:bodyPr vert="vert270" wrap="square" rtlCol="0">
              <a:spAutoFit/>
            </a:bodyPr>
            <a:lstStyle/>
            <a:p>
              <a:pPr algn="ctr" eaLnBrk="1" hangingPunct="1">
                <a:spcBef>
                  <a:spcPct val="0"/>
                </a:spcBef>
                <a:buClrTx/>
                <a:buFontTx/>
                <a:buNone/>
              </a:pPr>
              <a:r>
                <a:rPr lang="en-US" sz="900" dirty="0">
                  <a:solidFill>
                    <a:srgbClr val="EF4135">
                      <a:lumMod val="75000"/>
                    </a:srgbClr>
                  </a:solidFill>
                  <a:cs typeface="Lucida Sans Unicode" pitchFamily="34" charset="0"/>
                </a:rPr>
                <a:t>EA released for Public Review</a:t>
              </a:r>
              <a:endParaRPr lang="en-US" sz="900" dirty="0">
                <a:solidFill>
                  <a:srgbClr val="EF4135">
                    <a:lumMod val="75000"/>
                  </a:srgbClr>
                </a:solidFill>
                <a:latin typeface="Arial"/>
                <a:cs typeface="Lucida Sans Unicode" pitchFamily="34" charset="0"/>
              </a:endParaRPr>
            </a:p>
          </p:txBody>
        </p:sp>
        <p:cxnSp>
          <p:nvCxnSpPr>
            <p:cNvPr id="84" name="Curved Connector 83"/>
            <p:cNvCxnSpPr>
              <a:stCxn id="175" idx="2"/>
            </p:cNvCxnSpPr>
            <p:nvPr/>
          </p:nvCxnSpPr>
          <p:spPr>
            <a:xfrm rot="10800000">
              <a:off x="2920481" y="6012046"/>
              <a:ext cx="1078344" cy="416889"/>
            </a:xfrm>
            <a:prstGeom prst="curvedConnector3">
              <a:avLst>
                <a:gd name="adj1" fmla="val 50000"/>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179" name="Round Same Side Corner Rectangle 178"/>
          <p:cNvSpPr/>
          <p:nvPr/>
        </p:nvSpPr>
        <p:spPr>
          <a:xfrm flipV="1">
            <a:off x="1116756" y="2498402"/>
            <a:ext cx="6690454" cy="271467"/>
          </a:xfrm>
          <a:prstGeom prst="round2Same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spcBef>
                <a:spcPct val="0"/>
              </a:spcBef>
              <a:buClrTx/>
              <a:buFontTx/>
              <a:buNone/>
            </a:pPr>
            <a:endParaRPr lang="en-US" sz="1350" dirty="0">
              <a:solidFill>
                <a:srgbClr val="83847A"/>
              </a:solidFill>
            </a:endParaRPr>
          </a:p>
        </p:txBody>
      </p:sp>
      <p:sp>
        <p:nvSpPr>
          <p:cNvPr id="11" name="TextBox 10"/>
          <p:cNvSpPr txBox="1"/>
          <p:nvPr/>
        </p:nvSpPr>
        <p:spPr>
          <a:xfrm rot="5400000">
            <a:off x="825827" y="2712817"/>
            <a:ext cx="600164" cy="753577"/>
          </a:xfrm>
          <a:prstGeom prst="rect">
            <a:avLst/>
          </a:prstGeom>
          <a:noFill/>
        </p:spPr>
        <p:txBody>
          <a:bodyPr vert="vert270" wrap="square" rtlCol="0">
            <a:spAutoFit/>
          </a:bodyPr>
          <a:lstStyle/>
          <a:p>
            <a:pPr algn="ctr" eaLnBrk="1" hangingPunct="1">
              <a:spcBef>
                <a:spcPct val="0"/>
              </a:spcBef>
              <a:buClrTx/>
              <a:buFontTx/>
              <a:buNone/>
            </a:pPr>
            <a:r>
              <a:rPr lang="en-US" sz="900" b="1" dirty="0">
                <a:solidFill>
                  <a:srgbClr val="EF4135">
                    <a:lumMod val="75000"/>
                  </a:srgbClr>
                </a:solidFill>
                <a:latin typeface="Arial"/>
                <a:cs typeface="Lucida Sans Unicode" pitchFamily="34" charset="0"/>
              </a:rPr>
              <a:t>UWR salmonids ESA listing</a:t>
            </a:r>
          </a:p>
        </p:txBody>
      </p:sp>
      <p:sp>
        <p:nvSpPr>
          <p:cNvPr id="54" name="TextBox 53"/>
          <p:cNvSpPr txBox="1"/>
          <p:nvPr/>
        </p:nvSpPr>
        <p:spPr>
          <a:xfrm rot="5400000">
            <a:off x="1677859" y="2667247"/>
            <a:ext cx="600164" cy="844718"/>
          </a:xfrm>
          <a:prstGeom prst="rect">
            <a:avLst/>
          </a:prstGeom>
          <a:noFill/>
        </p:spPr>
        <p:txBody>
          <a:bodyPr vert="vert270" wrap="square" rtlCol="0">
            <a:spAutoFit/>
          </a:bodyPr>
          <a:lstStyle/>
          <a:p>
            <a:pPr algn="ctr" eaLnBrk="1" hangingPunct="1">
              <a:spcBef>
                <a:spcPct val="0"/>
              </a:spcBef>
              <a:buClrTx/>
              <a:buFontTx/>
              <a:buNone/>
            </a:pPr>
            <a:r>
              <a:rPr lang="en-US" sz="900" dirty="0">
                <a:solidFill>
                  <a:srgbClr val="EF4135">
                    <a:lumMod val="75000"/>
                  </a:srgbClr>
                </a:solidFill>
                <a:latin typeface="Arial"/>
                <a:cs typeface="Lucida Sans Unicode" pitchFamily="34" charset="0"/>
              </a:rPr>
              <a:t>Willamette Valley Project (WVP) BA</a:t>
            </a:r>
          </a:p>
        </p:txBody>
      </p:sp>
      <p:sp>
        <p:nvSpPr>
          <p:cNvPr id="55" name="TextBox 54"/>
          <p:cNvSpPr txBox="1"/>
          <p:nvPr/>
        </p:nvSpPr>
        <p:spPr>
          <a:xfrm rot="5400000">
            <a:off x="7629905" y="2721388"/>
            <a:ext cx="461665" cy="874934"/>
          </a:xfrm>
          <a:prstGeom prst="rect">
            <a:avLst/>
          </a:prstGeom>
          <a:noFill/>
        </p:spPr>
        <p:txBody>
          <a:bodyPr vert="vert270" wrap="square" rtlCol="0">
            <a:spAutoFit/>
          </a:bodyPr>
          <a:lstStyle/>
          <a:p>
            <a:pPr algn="ctr" eaLnBrk="1" hangingPunct="1">
              <a:spcBef>
                <a:spcPct val="0"/>
              </a:spcBef>
              <a:buClrTx/>
              <a:buFontTx/>
              <a:buNone/>
            </a:pPr>
            <a:r>
              <a:rPr lang="en-US" sz="900" b="1" dirty="0">
                <a:solidFill>
                  <a:srgbClr val="EF4135">
                    <a:lumMod val="75000"/>
                  </a:srgbClr>
                </a:solidFill>
                <a:latin typeface="Arial"/>
                <a:cs typeface="Lucida Sans Unicode" pitchFamily="34" charset="0"/>
              </a:rPr>
              <a:t>NMFS </a:t>
            </a:r>
            <a:r>
              <a:rPr lang="en-US" sz="900" b="1" dirty="0">
                <a:solidFill>
                  <a:srgbClr val="EF4135">
                    <a:lumMod val="75000"/>
                  </a:srgbClr>
                </a:solidFill>
                <a:cs typeface="Lucida Sans Unicode" pitchFamily="34" charset="0"/>
              </a:rPr>
              <a:t>WVP </a:t>
            </a:r>
            <a:r>
              <a:rPr lang="en-US" sz="900" b="1" dirty="0" err="1">
                <a:solidFill>
                  <a:srgbClr val="EF4135">
                    <a:lumMod val="75000"/>
                  </a:srgbClr>
                </a:solidFill>
                <a:latin typeface="Arial"/>
                <a:cs typeface="Lucida Sans Unicode" pitchFamily="34" charset="0"/>
              </a:rPr>
              <a:t>BiOp</a:t>
            </a:r>
            <a:endParaRPr lang="en-US" sz="900" b="1" dirty="0">
              <a:solidFill>
                <a:srgbClr val="EF4135">
                  <a:lumMod val="75000"/>
                </a:srgbClr>
              </a:solidFill>
              <a:latin typeface="Arial"/>
              <a:cs typeface="Lucida Sans Unicode" pitchFamily="34" charset="0"/>
            </a:endParaRPr>
          </a:p>
        </p:txBody>
      </p:sp>
      <p:sp>
        <p:nvSpPr>
          <p:cNvPr id="56" name="TextBox 55"/>
          <p:cNvSpPr txBox="1"/>
          <p:nvPr/>
        </p:nvSpPr>
        <p:spPr>
          <a:xfrm rot="5400000">
            <a:off x="4493696" y="1250631"/>
            <a:ext cx="692497" cy="981961"/>
          </a:xfrm>
          <a:prstGeom prst="rect">
            <a:avLst/>
          </a:prstGeom>
          <a:noFill/>
        </p:spPr>
        <p:txBody>
          <a:bodyPr vert="vert270" wrap="square" rtlCol="0">
            <a:spAutoFit/>
          </a:bodyPr>
          <a:lstStyle/>
          <a:p>
            <a:pPr algn="ctr" eaLnBrk="1" hangingPunct="1">
              <a:spcBef>
                <a:spcPct val="0"/>
              </a:spcBef>
              <a:buClrTx/>
              <a:buFontTx/>
              <a:buNone/>
            </a:pPr>
            <a:r>
              <a:rPr lang="en-US" sz="825" i="1" dirty="0">
                <a:solidFill>
                  <a:srgbClr val="83847A">
                    <a:lumMod val="50000"/>
                  </a:srgbClr>
                </a:solidFill>
                <a:latin typeface="Arial"/>
                <a:cs typeface="Lucida Sans Unicode" pitchFamily="34" charset="0"/>
              </a:rPr>
              <a:t>Drawdown to 1450’ </a:t>
            </a:r>
          </a:p>
          <a:p>
            <a:pPr algn="ctr" eaLnBrk="1" hangingPunct="1">
              <a:spcBef>
                <a:spcPct val="0"/>
              </a:spcBef>
              <a:buClrTx/>
              <a:buFontTx/>
              <a:buNone/>
            </a:pPr>
            <a:r>
              <a:rPr lang="en-US" sz="825" i="1" dirty="0">
                <a:solidFill>
                  <a:srgbClr val="83847A">
                    <a:lumMod val="50000"/>
                  </a:srgbClr>
                </a:solidFill>
                <a:latin typeface="Arial"/>
                <a:cs typeface="Lucida Sans Unicode" pitchFamily="34" charset="0"/>
              </a:rPr>
              <a:t>(avoids sediment transport impacts)</a:t>
            </a:r>
          </a:p>
        </p:txBody>
      </p:sp>
      <p:sp>
        <p:nvSpPr>
          <p:cNvPr id="69" name="TextBox 68"/>
          <p:cNvSpPr txBox="1"/>
          <p:nvPr/>
        </p:nvSpPr>
        <p:spPr>
          <a:xfrm rot="5400000">
            <a:off x="4317033" y="2736017"/>
            <a:ext cx="438582" cy="868761"/>
          </a:xfrm>
          <a:prstGeom prst="rect">
            <a:avLst/>
          </a:prstGeom>
          <a:noFill/>
        </p:spPr>
        <p:txBody>
          <a:bodyPr vert="vert270" wrap="square" rtlCol="0">
            <a:spAutoFit/>
          </a:bodyPr>
          <a:lstStyle/>
          <a:p>
            <a:pPr algn="ctr" eaLnBrk="1" hangingPunct="1">
              <a:spcBef>
                <a:spcPct val="0"/>
              </a:spcBef>
              <a:buClrTx/>
              <a:buFontTx/>
              <a:buNone/>
            </a:pPr>
            <a:r>
              <a:rPr lang="en-US" sz="825" dirty="0">
                <a:solidFill>
                  <a:srgbClr val="C00000"/>
                </a:solidFill>
                <a:cs typeface="Lucida Sans Unicode" pitchFamily="34" charset="0"/>
              </a:rPr>
              <a:t>Cougar Tower </a:t>
            </a:r>
            <a:r>
              <a:rPr lang="en-US" sz="825" dirty="0">
                <a:solidFill>
                  <a:srgbClr val="C00000"/>
                </a:solidFill>
                <a:latin typeface="Arial"/>
                <a:cs typeface="Lucida Sans Unicode" pitchFamily="34" charset="0"/>
              </a:rPr>
              <a:t>EA Amendment</a:t>
            </a:r>
            <a:r>
              <a:rPr lang="en-US" sz="825" baseline="30000" dirty="0">
                <a:solidFill>
                  <a:srgbClr val="C00000"/>
                </a:solidFill>
                <a:cs typeface="Lucida Sans Unicode" pitchFamily="34" charset="0"/>
              </a:rPr>
              <a:t>2</a:t>
            </a:r>
          </a:p>
        </p:txBody>
      </p:sp>
      <p:sp>
        <p:nvSpPr>
          <p:cNvPr id="79" name="TextBox 78"/>
          <p:cNvSpPr txBox="1"/>
          <p:nvPr/>
        </p:nvSpPr>
        <p:spPr>
          <a:xfrm rot="5400000">
            <a:off x="3494424" y="1397167"/>
            <a:ext cx="438582" cy="618272"/>
          </a:xfrm>
          <a:prstGeom prst="rect">
            <a:avLst/>
          </a:prstGeom>
          <a:noFill/>
        </p:spPr>
        <p:txBody>
          <a:bodyPr vert="vert270" wrap="square" rtlCol="0">
            <a:spAutoFit/>
          </a:bodyPr>
          <a:lstStyle/>
          <a:p>
            <a:pPr algn="ctr" eaLnBrk="1" hangingPunct="1">
              <a:spcBef>
                <a:spcPct val="0"/>
              </a:spcBef>
              <a:buClrTx/>
              <a:buFontTx/>
              <a:buNone/>
            </a:pPr>
            <a:r>
              <a:rPr lang="en-US" sz="825" i="1" dirty="0">
                <a:solidFill>
                  <a:srgbClr val="83847A">
                    <a:lumMod val="50000"/>
                  </a:srgbClr>
                </a:solidFill>
                <a:latin typeface="Arial"/>
                <a:cs typeface="Lucida Sans Unicode" pitchFamily="34" charset="0"/>
              </a:rPr>
              <a:t>Drawdown to 1375’ </a:t>
            </a:r>
          </a:p>
        </p:txBody>
      </p:sp>
      <p:sp>
        <p:nvSpPr>
          <p:cNvPr id="80" name="TextBox 79"/>
          <p:cNvSpPr txBox="1"/>
          <p:nvPr/>
        </p:nvSpPr>
        <p:spPr>
          <a:xfrm rot="5400000">
            <a:off x="3818926" y="710344"/>
            <a:ext cx="565539" cy="1145178"/>
          </a:xfrm>
          <a:prstGeom prst="rect">
            <a:avLst/>
          </a:prstGeom>
          <a:noFill/>
        </p:spPr>
        <p:txBody>
          <a:bodyPr vert="vert270" wrap="square" rtlCol="0">
            <a:spAutoFit/>
          </a:bodyPr>
          <a:lstStyle/>
          <a:p>
            <a:pPr algn="ctr" eaLnBrk="1" hangingPunct="1">
              <a:spcBef>
                <a:spcPct val="0"/>
              </a:spcBef>
              <a:buClrTx/>
              <a:buFontTx/>
              <a:buNone/>
            </a:pPr>
            <a:r>
              <a:rPr lang="en-US" sz="825" i="1" dirty="0">
                <a:solidFill>
                  <a:srgbClr val="83847A">
                    <a:lumMod val="50000"/>
                  </a:srgbClr>
                </a:solidFill>
                <a:latin typeface="Arial"/>
                <a:cs typeface="Lucida Sans Unicode" pitchFamily="34" charset="0"/>
              </a:rPr>
              <a:t>Storms raise elevation to 1413</a:t>
            </a:r>
            <a:r>
              <a:rPr lang="en-US" sz="825" i="1" baseline="30000" dirty="0">
                <a:solidFill>
                  <a:srgbClr val="83847A">
                    <a:lumMod val="50000"/>
                  </a:srgbClr>
                </a:solidFill>
                <a:cs typeface="Lucida Sans Unicode" pitchFamily="34" charset="0"/>
              </a:rPr>
              <a:t>1</a:t>
            </a:r>
          </a:p>
          <a:p>
            <a:pPr algn="ctr" eaLnBrk="1" hangingPunct="1">
              <a:spcBef>
                <a:spcPct val="0"/>
              </a:spcBef>
              <a:buClrTx/>
              <a:buFontTx/>
              <a:buNone/>
            </a:pPr>
            <a:r>
              <a:rPr lang="en-US" sz="825" i="1" baseline="30000" dirty="0">
                <a:solidFill>
                  <a:srgbClr val="83847A">
                    <a:lumMod val="50000"/>
                  </a:srgbClr>
                </a:solidFill>
                <a:cs typeface="Lucida Sans Unicode" pitchFamily="34" charset="0"/>
              </a:rPr>
              <a:t> </a:t>
            </a:r>
            <a:r>
              <a:rPr lang="en-US" sz="825" i="1" dirty="0">
                <a:solidFill>
                  <a:srgbClr val="83847A">
                    <a:lumMod val="50000"/>
                  </a:srgbClr>
                </a:solidFill>
                <a:cs typeface="Lucida Sans Unicode" pitchFamily="34" charset="0"/>
              </a:rPr>
              <a:t>(high turbidity event)</a:t>
            </a:r>
            <a:r>
              <a:rPr lang="en-US" sz="825" i="1" dirty="0">
                <a:solidFill>
                  <a:srgbClr val="83847A">
                    <a:lumMod val="50000"/>
                  </a:srgbClr>
                </a:solidFill>
                <a:latin typeface="Arial"/>
                <a:cs typeface="Lucida Sans Unicode" pitchFamily="34" charset="0"/>
              </a:rPr>
              <a:t> </a:t>
            </a:r>
          </a:p>
        </p:txBody>
      </p:sp>
      <p:cxnSp>
        <p:nvCxnSpPr>
          <p:cNvPr id="81" name="Straight Connector 80"/>
          <p:cNvCxnSpPr/>
          <p:nvPr/>
        </p:nvCxnSpPr>
        <p:spPr>
          <a:xfrm flipH="1">
            <a:off x="4013791" y="1559466"/>
            <a:ext cx="4568" cy="945400"/>
          </a:xfrm>
          <a:prstGeom prst="line">
            <a:avLst/>
          </a:prstGeom>
          <a:ln>
            <a:solidFill>
              <a:schemeClr val="tx1">
                <a:lumMod val="65000"/>
                <a:lumOff val="35000"/>
              </a:schemeClr>
            </a:solidFill>
            <a:prstDash val="sysDot"/>
          </a:ln>
        </p:spPr>
        <p:style>
          <a:lnRef idx="1">
            <a:schemeClr val="accent6"/>
          </a:lnRef>
          <a:fillRef idx="0">
            <a:schemeClr val="accent6"/>
          </a:fillRef>
          <a:effectRef idx="0">
            <a:schemeClr val="accent6"/>
          </a:effectRef>
          <a:fontRef idx="minor">
            <a:schemeClr val="tx1"/>
          </a:fontRef>
        </p:style>
      </p:cxnSp>
      <p:sp>
        <p:nvSpPr>
          <p:cNvPr id="120" name="TextBox 119"/>
          <p:cNvSpPr txBox="1"/>
          <p:nvPr/>
        </p:nvSpPr>
        <p:spPr>
          <a:xfrm rot="5400000">
            <a:off x="6750505" y="2760274"/>
            <a:ext cx="438582" cy="820247"/>
          </a:xfrm>
          <a:prstGeom prst="rect">
            <a:avLst/>
          </a:prstGeom>
          <a:noFill/>
        </p:spPr>
        <p:txBody>
          <a:bodyPr vert="vert270" wrap="square" rtlCol="0">
            <a:spAutoFit/>
          </a:bodyPr>
          <a:lstStyle/>
          <a:p>
            <a:pPr algn="ctr" eaLnBrk="1" hangingPunct="1">
              <a:spcBef>
                <a:spcPct val="0"/>
              </a:spcBef>
              <a:buClrTx/>
              <a:buFontTx/>
              <a:buNone/>
            </a:pPr>
            <a:r>
              <a:rPr lang="en-US" sz="825" dirty="0">
                <a:solidFill>
                  <a:srgbClr val="C00000"/>
                </a:solidFill>
                <a:latin typeface="Arial"/>
                <a:cs typeface="Lucida Sans Unicode" pitchFamily="34" charset="0"/>
              </a:rPr>
              <a:t>Cougar Adult Fish Facility EA</a:t>
            </a:r>
            <a:endParaRPr lang="en-US" sz="825" baseline="30000" dirty="0">
              <a:solidFill>
                <a:srgbClr val="C00000"/>
              </a:solidFill>
              <a:latin typeface="Arial"/>
              <a:cs typeface="Lucida Sans Unicode" pitchFamily="34" charset="0"/>
            </a:endParaRPr>
          </a:p>
        </p:txBody>
      </p:sp>
      <p:grpSp>
        <p:nvGrpSpPr>
          <p:cNvPr id="209" name="Group 208"/>
          <p:cNvGrpSpPr/>
          <p:nvPr/>
        </p:nvGrpSpPr>
        <p:grpSpPr>
          <a:xfrm>
            <a:off x="758186" y="2128699"/>
            <a:ext cx="7726526" cy="808456"/>
            <a:chOff x="1010915" y="1695264"/>
            <a:chExt cx="10302034" cy="1077940"/>
          </a:xfrm>
        </p:grpSpPr>
        <p:sp>
          <p:nvSpPr>
            <p:cNvPr id="97" name="Curved Left Arrow 96"/>
            <p:cNvSpPr/>
            <p:nvPr/>
          </p:nvSpPr>
          <p:spPr>
            <a:xfrm>
              <a:off x="10802947" y="2159145"/>
              <a:ext cx="510002" cy="544060"/>
            </a:xfrm>
            <a:prstGeom prst="curvedLeftArrow">
              <a:avLst>
                <a:gd name="adj1" fmla="val 25000"/>
                <a:gd name="adj2" fmla="val 50000"/>
                <a:gd name="adj3" fmla="val 25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Bef>
                  <a:spcPct val="0"/>
                </a:spcBef>
                <a:buClrTx/>
                <a:buFontTx/>
                <a:buNone/>
              </a:pPr>
              <a:endParaRPr lang="en-US" sz="1350">
                <a:solidFill>
                  <a:srgbClr val="000000"/>
                </a:solidFill>
                <a:cs typeface="Lucida Sans Unicode" pitchFamily="34" charset="0"/>
              </a:endParaRPr>
            </a:p>
          </p:txBody>
        </p:sp>
        <p:sp>
          <p:nvSpPr>
            <p:cNvPr id="26" name="TextBox 25"/>
            <p:cNvSpPr txBox="1"/>
            <p:nvPr/>
          </p:nvSpPr>
          <p:spPr>
            <a:xfrm>
              <a:off x="1010915" y="2511594"/>
              <a:ext cx="996457" cy="261610"/>
            </a:xfrm>
            <a:prstGeom prst="rect">
              <a:avLst/>
            </a:prstGeom>
            <a:noFill/>
          </p:spPr>
          <p:txBody>
            <a:bodyPr wrap="square" rtlCol="0">
              <a:spAutoFit/>
            </a:bodyPr>
            <a:lstStyle/>
            <a:p>
              <a:pPr algn="ctr" eaLnBrk="1" hangingPunct="1">
                <a:spcBef>
                  <a:spcPct val="0"/>
                </a:spcBef>
                <a:buClrTx/>
                <a:buFontTx/>
                <a:buNone/>
              </a:pPr>
              <a:r>
                <a:rPr lang="en-US" sz="675" dirty="0">
                  <a:solidFill>
                    <a:srgbClr val="000000">
                      <a:lumMod val="75000"/>
                      <a:lumOff val="25000"/>
                    </a:srgbClr>
                  </a:solidFill>
                  <a:latin typeface="Arial"/>
                  <a:cs typeface="Lucida Sans Unicode" pitchFamily="34" charset="0"/>
                </a:rPr>
                <a:t>‘99</a:t>
              </a:r>
            </a:p>
          </p:txBody>
        </p:sp>
        <p:sp>
          <p:nvSpPr>
            <p:cNvPr id="34" name="TextBox 33"/>
            <p:cNvSpPr txBox="1"/>
            <p:nvPr/>
          </p:nvSpPr>
          <p:spPr>
            <a:xfrm>
              <a:off x="9910726" y="2503748"/>
              <a:ext cx="996457" cy="261610"/>
            </a:xfrm>
            <a:prstGeom prst="rect">
              <a:avLst/>
            </a:prstGeom>
            <a:noFill/>
          </p:spPr>
          <p:txBody>
            <a:bodyPr wrap="square" rtlCol="0">
              <a:spAutoFit/>
            </a:bodyPr>
            <a:lstStyle/>
            <a:p>
              <a:pPr algn="ctr" eaLnBrk="1" hangingPunct="1">
                <a:spcBef>
                  <a:spcPct val="0"/>
                </a:spcBef>
                <a:buClrTx/>
                <a:buFontTx/>
                <a:buNone/>
              </a:pPr>
              <a:r>
                <a:rPr lang="en-US" sz="675" dirty="0">
                  <a:solidFill>
                    <a:srgbClr val="000000">
                      <a:lumMod val="75000"/>
                      <a:lumOff val="25000"/>
                    </a:srgbClr>
                  </a:solidFill>
                  <a:latin typeface="Arial"/>
                  <a:cs typeface="Lucida Sans Unicode" pitchFamily="34" charset="0"/>
                </a:rPr>
                <a:t>‘08</a:t>
              </a:r>
            </a:p>
          </p:txBody>
        </p:sp>
        <p:sp>
          <p:nvSpPr>
            <p:cNvPr id="37" name="TextBox 36"/>
            <p:cNvSpPr txBox="1"/>
            <p:nvPr/>
          </p:nvSpPr>
          <p:spPr>
            <a:xfrm>
              <a:off x="2003192" y="2503748"/>
              <a:ext cx="996457" cy="261610"/>
            </a:xfrm>
            <a:prstGeom prst="rect">
              <a:avLst/>
            </a:prstGeom>
            <a:noFill/>
          </p:spPr>
          <p:txBody>
            <a:bodyPr wrap="square" rtlCol="0">
              <a:spAutoFit/>
            </a:bodyPr>
            <a:lstStyle/>
            <a:p>
              <a:pPr algn="ctr" eaLnBrk="1" hangingPunct="1">
                <a:spcBef>
                  <a:spcPct val="0"/>
                </a:spcBef>
                <a:buClrTx/>
                <a:buFontTx/>
                <a:buNone/>
              </a:pPr>
              <a:r>
                <a:rPr lang="en-US" sz="675" dirty="0">
                  <a:solidFill>
                    <a:srgbClr val="000000">
                      <a:lumMod val="75000"/>
                      <a:lumOff val="25000"/>
                    </a:srgbClr>
                  </a:solidFill>
                  <a:latin typeface="Arial"/>
                  <a:cs typeface="Lucida Sans Unicode" pitchFamily="34" charset="0"/>
                </a:rPr>
                <a:t>‘00</a:t>
              </a:r>
            </a:p>
          </p:txBody>
        </p:sp>
        <p:sp>
          <p:nvSpPr>
            <p:cNvPr id="40" name="TextBox 39"/>
            <p:cNvSpPr txBox="1"/>
            <p:nvPr/>
          </p:nvSpPr>
          <p:spPr>
            <a:xfrm>
              <a:off x="2939816" y="2503748"/>
              <a:ext cx="996457" cy="261610"/>
            </a:xfrm>
            <a:prstGeom prst="rect">
              <a:avLst/>
            </a:prstGeom>
            <a:noFill/>
          </p:spPr>
          <p:txBody>
            <a:bodyPr wrap="square" rtlCol="0">
              <a:spAutoFit/>
            </a:bodyPr>
            <a:lstStyle/>
            <a:p>
              <a:pPr algn="ctr" eaLnBrk="1" hangingPunct="1">
                <a:spcBef>
                  <a:spcPct val="0"/>
                </a:spcBef>
                <a:buClrTx/>
                <a:buFontTx/>
                <a:buNone/>
              </a:pPr>
              <a:r>
                <a:rPr lang="en-US" sz="675" dirty="0">
                  <a:solidFill>
                    <a:srgbClr val="000000">
                      <a:lumMod val="75000"/>
                      <a:lumOff val="25000"/>
                    </a:srgbClr>
                  </a:solidFill>
                  <a:latin typeface="Arial"/>
                  <a:cs typeface="Lucida Sans Unicode" pitchFamily="34" charset="0"/>
                </a:rPr>
                <a:t>‘01</a:t>
              </a:r>
            </a:p>
          </p:txBody>
        </p:sp>
        <p:sp>
          <p:nvSpPr>
            <p:cNvPr id="42" name="TextBox 41"/>
            <p:cNvSpPr txBox="1"/>
            <p:nvPr/>
          </p:nvSpPr>
          <p:spPr>
            <a:xfrm>
              <a:off x="3998835" y="2503748"/>
              <a:ext cx="996457" cy="261610"/>
            </a:xfrm>
            <a:prstGeom prst="rect">
              <a:avLst/>
            </a:prstGeom>
            <a:noFill/>
          </p:spPr>
          <p:txBody>
            <a:bodyPr wrap="square" rtlCol="0">
              <a:spAutoFit/>
            </a:bodyPr>
            <a:lstStyle/>
            <a:p>
              <a:pPr algn="ctr" eaLnBrk="1" hangingPunct="1">
                <a:spcBef>
                  <a:spcPct val="0"/>
                </a:spcBef>
                <a:buClrTx/>
                <a:buFontTx/>
                <a:buNone/>
              </a:pPr>
              <a:r>
                <a:rPr lang="en-US" sz="675" dirty="0">
                  <a:solidFill>
                    <a:srgbClr val="000000">
                      <a:lumMod val="75000"/>
                      <a:lumOff val="25000"/>
                    </a:srgbClr>
                  </a:solidFill>
                  <a:latin typeface="Arial"/>
                  <a:cs typeface="Lucida Sans Unicode" pitchFamily="34" charset="0"/>
                </a:rPr>
                <a:t>‘02</a:t>
              </a:r>
            </a:p>
          </p:txBody>
        </p:sp>
        <p:sp>
          <p:nvSpPr>
            <p:cNvPr id="44" name="TextBox 43"/>
            <p:cNvSpPr txBox="1"/>
            <p:nvPr/>
          </p:nvSpPr>
          <p:spPr>
            <a:xfrm>
              <a:off x="8919242" y="2503748"/>
              <a:ext cx="996457" cy="261610"/>
            </a:xfrm>
            <a:prstGeom prst="rect">
              <a:avLst/>
            </a:prstGeom>
            <a:noFill/>
          </p:spPr>
          <p:txBody>
            <a:bodyPr wrap="square" rtlCol="0">
              <a:spAutoFit/>
            </a:bodyPr>
            <a:lstStyle/>
            <a:p>
              <a:pPr algn="ctr" eaLnBrk="1" hangingPunct="1">
                <a:spcBef>
                  <a:spcPct val="0"/>
                </a:spcBef>
                <a:buClrTx/>
                <a:buFontTx/>
                <a:buNone/>
              </a:pPr>
              <a:r>
                <a:rPr lang="en-US" sz="675" dirty="0">
                  <a:solidFill>
                    <a:srgbClr val="000000">
                      <a:lumMod val="75000"/>
                      <a:lumOff val="25000"/>
                    </a:srgbClr>
                  </a:solidFill>
                  <a:latin typeface="Arial"/>
                  <a:cs typeface="Lucida Sans Unicode" pitchFamily="34" charset="0"/>
                </a:rPr>
                <a:t>‘07</a:t>
              </a:r>
            </a:p>
          </p:txBody>
        </p:sp>
        <p:sp>
          <p:nvSpPr>
            <p:cNvPr id="46" name="TextBox 45"/>
            <p:cNvSpPr txBox="1"/>
            <p:nvPr/>
          </p:nvSpPr>
          <p:spPr>
            <a:xfrm>
              <a:off x="4967269" y="2503748"/>
              <a:ext cx="996457" cy="261610"/>
            </a:xfrm>
            <a:prstGeom prst="rect">
              <a:avLst/>
            </a:prstGeom>
            <a:noFill/>
          </p:spPr>
          <p:txBody>
            <a:bodyPr wrap="square" rtlCol="0">
              <a:spAutoFit/>
            </a:bodyPr>
            <a:lstStyle/>
            <a:p>
              <a:pPr algn="ctr" eaLnBrk="1" hangingPunct="1">
                <a:spcBef>
                  <a:spcPct val="0"/>
                </a:spcBef>
                <a:buClrTx/>
                <a:buFontTx/>
                <a:buNone/>
              </a:pPr>
              <a:r>
                <a:rPr lang="en-US" sz="675" dirty="0">
                  <a:solidFill>
                    <a:srgbClr val="000000">
                      <a:lumMod val="75000"/>
                      <a:lumOff val="25000"/>
                    </a:srgbClr>
                  </a:solidFill>
                  <a:latin typeface="Arial"/>
                  <a:cs typeface="Lucida Sans Unicode" pitchFamily="34" charset="0"/>
                </a:rPr>
                <a:t>‘03</a:t>
              </a:r>
            </a:p>
          </p:txBody>
        </p:sp>
        <p:sp>
          <p:nvSpPr>
            <p:cNvPr id="48" name="TextBox 47"/>
            <p:cNvSpPr txBox="1"/>
            <p:nvPr/>
          </p:nvSpPr>
          <p:spPr>
            <a:xfrm>
              <a:off x="5955032" y="2503748"/>
              <a:ext cx="996457" cy="261610"/>
            </a:xfrm>
            <a:prstGeom prst="rect">
              <a:avLst/>
            </a:prstGeom>
            <a:noFill/>
          </p:spPr>
          <p:txBody>
            <a:bodyPr wrap="square" rtlCol="0">
              <a:spAutoFit/>
            </a:bodyPr>
            <a:lstStyle/>
            <a:p>
              <a:pPr algn="ctr" eaLnBrk="1" hangingPunct="1">
                <a:spcBef>
                  <a:spcPct val="0"/>
                </a:spcBef>
                <a:buClrTx/>
                <a:buFontTx/>
                <a:buNone/>
              </a:pPr>
              <a:r>
                <a:rPr lang="en-US" sz="675" dirty="0">
                  <a:solidFill>
                    <a:srgbClr val="000000">
                      <a:lumMod val="75000"/>
                      <a:lumOff val="25000"/>
                    </a:srgbClr>
                  </a:solidFill>
                  <a:latin typeface="Arial"/>
                  <a:cs typeface="Lucida Sans Unicode" pitchFamily="34" charset="0"/>
                </a:rPr>
                <a:t>‘04</a:t>
              </a:r>
            </a:p>
          </p:txBody>
        </p:sp>
        <p:sp>
          <p:nvSpPr>
            <p:cNvPr id="50" name="TextBox 49"/>
            <p:cNvSpPr txBox="1"/>
            <p:nvPr/>
          </p:nvSpPr>
          <p:spPr>
            <a:xfrm>
              <a:off x="7920299" y="2503748"/>
              <a:ext cx="996457" cy="261610"/>
            </a:xfrm>
            <a:prstGeom prst="rect">
              <a:avLst/>
            </a:prstGeom>
            <a:noFill/>
          </p:spPr>
          <p:txBody>
            <a:bodyPr wrap="square" rtlCol="0">
              <a:spAutoFit/>
            </a:bodyPr>
            <a:lstStyle/>
            <a:p>
              <a:pPr algn="ctr" eaLnBrk="1" hangingPunct="1">
                <a:spcBef>
                  <a:spcPct val="0"/>
                </a:spcBef>
                <a:buClrTx/>
                <a:buFontTx/>
                <a:buNone/>
              </a:pPr>
              <a:r>
                <a:rPr lang="en-US" sz="675" dirty="0">
                  <a:solidFill>
                    <a:srgbClr val="000000">
                      <a:lumMod val="75000"/>
                      <a:lumOff val="25000"/>
                    </a:srgbClr>
                  </a:solidFill>
                  <a:latin typeface="Arial"/>
                  <a:cs typeface="Lucida Sans Unicode" pitchFamily="34" charset="0"/>
                </a:rPr>
                <a:t>‘06</a:t>
              </a:r>
            </a:p>
          </p:txBody>
        </p:sp>
        <p:sp>
          <p:nvSpPr>
            <p:cNvPr id="52" name="TextBox 51"/>
            <p:cNvSpPr txBox="1"/>
            <p:nvPr/>
          </p:nvSpPr>
          <p:spPr>
            <a:xfrm>
              <a:off x="6914257" y="2503748"/>
              <a:ext cx="996457" cy="261610"/>
            </a:xfrm>
            <a:prstGeom prst="rect">
              <a:avLst/>
            </a:prstGeom>
            <a:noFill/>
          </p:spPr>
          <p:txBody>
            <a:bodyPr wrap="square" rtlCol="0">
              <a:spAutoFit/>
            </a:bodyPr>
            <a:lstStyle/>
            <a:p>
              <a:pPr algn="ctr" eaLnBrk="1" hangingPunct="1">
                <a:spcBef>
                  <a:spcPct val="0"/>
                </a:spcBef>
                <a:buClrTx/>
                <a:buFontTx/>
                <a:buNone/>
              </a:pPr>
              <a:r>
                <a:rPr lang="en-US" sz="675" dirty="0">
                  <a:solidFill>
                    <a:srgbClr val="000000">
                      <a:lumMod val="75000"/>
                      <a:lumOff val="25000"/>
                    </a:srgbClr>
                  </a:solidFill>
                  <a:latin typeface="Arial"/>
                  <a:cs typeface="Lucida Sans Unicode" pitchFamily="34" charset="0"/>
                </a:rPr>
                <a:t>‘05</a:t>
              </a:r>
            </a:p>
          </p:txBody>
        </p:sp>
        <p:grpSp>
          <p:nvGrpSpPr>
            <p:cNvPr id="208" name="Group 207"/>
            <p:cNvGrpSpPr/>
            <p:nvPr/>
          </p:nvGrpSpPr>
          <p:grpSpPr>
            <a:xfrm>
              <a:off x="1208217" y="1695264"/>
              <a:ext cx="9610851" cy="891644"/>
              <a:chOff x="1208217" y="1695264"/>
              <a:chExt cx="9610851" cy="891644"/>
            </a:xfrm>
          </p:grpSpPr>
          <p:sp>
            <p:nvSpPr>
              <p:cNvPr id="143" name="Round Same Side Corner Rectangle 142"/>
              <p:cNvSpPr/>
              <p:nvPr/>
            </p:nvSpPr>
            <p:spPr>
              <a:xfrm>
                <a:off x="4477736" y="1695264"/>
                <a:ext cx="2936649" cy="509189"/>
              </a:xfrm>
              <a:prstGeom prst="round2Same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spcBef>
                    <a:spcPct val="0"/>
                  </a:spcBef>
                  <a:buClrTx/>
                  <a:buFontTx/>
                  <a:buNone/>
                </a:pPr>
                <a:endParaRPr lang="en-US" sz="1350" dirty="0">
                  <a:solidFill>
                    <a:srgbClr val="83847A"/>
                  </a:solidFill>
                </a:endParaRPr>
              </a:p>
            </p:txBody>
          </p:sp>
          <p:cxnSp>
            <p:nvCxnSpPr>
              <p:cNvPr id="27" name="Straight Connector 26"/>
              <p:cNvCxnSpPr/>
              <p:nvPr/>
            </p:nvCxnSpPr>
            <p:spPr>
              <a:xfrm>
                <a:off x="1490400" y="1927318"/>
                <a:ext cx="0" cy="570624"/>
              </a:xfrm>
              <a:prstGeom prst="line">
                <a:avLst/>
              </a:prstGeom>
              <a:ln>
                <a:solidFill>
                  <a:schemeClr val="tx1">
                    <a:lumMod val="65000"/>
                    <a:lumOff val="35000"/>
                  </a:schemeClr>
                </a:solidFill>
              </a:ln>
            </p:spPr>
            <p:style>
              <a:lnRef idx="1">
                <a:schemeClr val="accent6"/>
              </a:lnRef>
              <a:fillRef idx="0">
                <a:schemeClr val="accent6"/>
              </a:fillRef>
              <a:effectRef idx="0">
                <a:schemeClr val="accent6"/>
              </a:effectRef>
              <a:fontRef idx="minor">
                <a:schemeClr val="tx1"/>
              </a:fontRef>
            </p:style>
          </p:cxnSp>
          <p:cxnSp>
            <p:nvCxnSpPr>
              <p:cNvPr id="29" name="Straight Connector 28"/>
              <p:cNvCxnSpPr/>
              <p:nvPr/>
            </p:nvCxnSpPr>
            <p:spPr>
              <a:xfrm>
                <a:off x="10409614" y="1927317"/>
                <a:ext cx="0" cy="570624"/>
              </a:xfrm>
              <a:prstGeom prst="line">
                <a:avLst/>
              </a:prstGeom>
              <a:ln>
                <a:solidFill>
                  <a:schemeClr val="tx1">
                    <a:lumMod val="65000"/>
                    <a:lumOff val="35000"/>
                  </a:schemeClr>
                </a:solidFill>
              </a:ln>
            </p:spPr>
            <p:style>
              <a:lnRef idx="1">
                <a:schemeClr val="accent6"/>
              </a:lnRef>
              <a:fillRef idx="0">
                <a:schemeClr val="accent6"/>
              </a:fillRef>
              <a:effectRef idx="0">
                <a:schemeClr val="accent6"/>
              </a:effectRef>
              <a:fontRef idx="minor">
                <a:schemeClr val="tx1"/>
              </a:fontRef>
            </p:style>
          </p:cxnSp>
          <p:cxnSp>
            <p:nvCxnSpPr>
              <p:cNvPr id="38" name="Straight Connector 37"/>
              <p:cNvCxnSpPr/>
              <p:nvPr/>
            </p:nvCxnSpPr>
            <p:spPr>
              <a:xfrm>
                <a:off x="2501419" y="1927318"/>
                <a:ext cx="0" cy="570624"/>
              </a:xfrm>
              <a:prstGeom prst="line">
                <a:avLst/>
              </a:prstGeom>
              <a:ln>
                <a:solidFill>
                  <a:schemeClr val="tx1">
                    <a:lumMod val="65000"/>
                    <a:lumOff val="35000"/>
                  </a:schemeClr>
                </a:solidFill>
              </a:ln>
            </p:spPr>
            <p:style>
              <a:lnRef idx="1">
                <a:schemeClr val="accent6"/>
              </a:lnRef>
              <a:fillRef idx="0">
                <a:schemeClr val="accent6"/>
              </a:fillRef>
              <a:effectRef idx="0">
                <a:schemeClr val="accent6"/>
              </a:effectRef>
              <a:fontRef idx="minor">
                <a:schemeClr val="tx1"/>
              </a:fontRef>
            </p:style>
          </p:cxnSp>
          <p:cxnSp>
            <p:nvCxnSpPr>
              <p:cNvPr id="41" name="Straight Connector 40"/>
              <p:cNvCxnSpPr/>
              <p:nvPr/>
            </p:nvCxnSpPr>
            <p:spPr>
              <a:xfrm>
                <a:off x="3438044" y="1927318"/>
                <a:ext cx="0" cy="570624"/>
              </a:xfrm>
              <a:prstGeom prst="line">
                <a:avLst/>
              </a:prstGeom>
              <a:ln>
                <a:solidFill>
                  <a:schemeClr val="tx1">
                    <a:lumMod val="65000"/>
                    <a:lumOff val="35000"/>
                  </a:schemeClr>
                </a:solidFill>
              </a:ln>
            </p:spPr>
            <p:style>
              <a:lnRef idx="1">
                <a:schemeClr val="accent6"/>
              </a:lnRef>
              <a:fillRef idx="0">
                <a:schemeClr val="accent6"/>
              </a:fillRef>
              <a:effectRef idx="0">
                <a:schemeClr val="accent6"/>
              </a:effectRef>
              <a:fontRef idx="minor">
                <a:schemeClr val="tx1"/>
              </a:fontRef>
            </p:style>
          </p:cxnSp>
          <p:cxnSp>
            <p:nvCxnSpPr>
              <p:cNvPr id="43" name="Straight Connector 42"/>
              <p:cNvCxnSpPr/>
              <p:nvPr/>
            </p:nvCxnSpPr>
            <p:spPr>
              <a:xfrm>
                <a:off x="4497063" y="1927318"/>
                <a:ext cx="0" cy="570624"/>
              </a:xfrm>
              <a:prstGeom prst="line">
                <a:avLst/>
              </a:prstGeom>
              <a:ln>
                <a:solidFill>
                  <a:schemeClr val="tx1">
                    <a:lumMod val="65000"/>
                    <a:lumOff val="35000"/>
                  </a:schemeClr>
                </a:solidFill>
              </a:ln>
            </p:spPr>
            <p:style>
              <a:lnRef idx="1">
                <a:schemeClr val="accent6"/>
              </a:lnRef>
              <a:fillRef idx="0">
                <a:schemeClr val="accent6"/>
              </a:fillRef>
              <a:effectRef idx="0">
                <a:schemeClr val="accent6"/>
              </a:effectRef>
              <a:fontRef idx="minor">
                <a:schemeClr val="tx1"/>
              </a:fontRef>
            </p:style>
          </p:cxnSp>
          <p:cxnSp>
            <p:nvCxnSpPr>
              <p:cNvPr id="45" name="Straight Connector 44"/>
              <p:cNvCxnSpPr/>
              <p:nvPr/>
            </p:nvCxnSpPr>
            <p:spPr>
              <a:xfrm>
                <a:off x="5465497" y="1927318"/>
                <a:ext cx="0" cy="570624"/>
              </a:xfrm>
              <a:prstGeom prst="line">
                <a:avLst/>
              </a:prstGeom>
              <a:ln>
                <a:solidFill>
                  <a:schemeClr val="tx1">
                    <a:lumMod val="65000"/>
                    <a:lumOff val="35000"/>
                  </a:schemeClr>
                </a:solidFill>
              </a:ln>
            </p:spPr>
            <p:style>
              <a:lnRef idx="1">
                <a:schemeClr val="accent6"/>
              </a:lnRef>
              <a:fillRef idx="0">
                <a:schemeClr val="accent6"/>
              </a:fillRef>
              <a:effectRef idx="0">
                <a:schemeClr val="accent6"/>
              </a:effectRef>
              <a:fontRef idx="minor">
                <a:schemeClr val="tx1"/>
              </a:fontRef>
            </p:style>
          </p:cxnSp>
          <p:cxnSp>
            <p:nvCxnSpPr>
              <p:cNvPr id="47" name="Straight Connector 46"/>
              <p:cNvCxnSpPr/>
              <p:nvPr/>
            </p:nvCxnSpPr>
            <p:spPr>
              <a:xfrm>
                <a:off x="6453260" y="1927318"/>
                <a:ext cx="0" cy="570624"/>
              </a:xfrm>
              <a:prstGeom prst="line">
                <a:avLst/>
              </a:prstGeom>
              <a:ln>
                <a:solidFill>
                  <a:schemeClr val="tx1">
                    <a:lumMod val="65000"/>
                    <a:lumOff val="35000"/>
                  </a:schemeClr>
                </a:solidFill>
              </a:ln>
            </p:spPr>
            <p:style>
              <a:lnRef idx="1">
                <a:schemeClr val="accent6"/>
              </a:lnRef>
              <a:fillRef idx="0">
                <a:schemeClr val="accent6"/>
              </a:fillRef>
              <a:effectRef idx="0">
                <a:schemeClr val="accent6"/>
              </a:effectRef>
              <a:fontRef idx="minor">
                <a:schemeClr val="tx1"/>
              </a:fontRef>
            </p:style>
          </p:cxnSp>
          <p:cxnSp>
            <p:nvCxnSpPr>
              <p:cNvPr id="49" name="Straight Connector 48"/>
              <p:cNvCxnSpPr/>
              <p:nvPr/>
            </p:nvCxnSpPr>
            <p:spPr>
              <a:xfrm>
                <a:off x="7412485" y="1927318"/>
                <a:ext cx="0" cy="570624"/>
              </a:xfrm>
              <a:prstGeom prst="line">
                <a:avLst/>
              </a:prstGeom>
              <a:ln>
                <a:solidFill>
                  <a:schemeClr val="tx1">
                    <a:lumMod val="65000"/>
                    <a:lumOff val="35000"/>
                  </a:schemeClr>
                </a:solidFill>
              </a:ln>
            </p:spPr>
            <p:style>
              <a:lnRef idx="1">
                <a:schemeClr val="accent6"/>
              </a:lnRef>
              <a:fillRef idx="0">
                <a:schemeClr val="accent6"/>
              </a:fillRef>
              <a:effectRef idx="0">
                <a:schemeClr val="accent6"/>
              </a:effectRef>
              <a:fontRef idx="minor">
                <a:schemeClr val="tx1"/>
              </a:fontRef>
            </p:style>
          </p:cxnSp>
          <p:cxnSp>
            <p:nvCxnSpPr>
              <p:cNvPr id="51" name="Straight Connector 50"/>
              <p:cNvCxnSpPr/>
              <p:nvPr/>
            </p:nvCxnSpPr>
            <p:spPr>
              <a:xfrm>
                <a:off x="8418527" y="1927318"/>
                <a:ext cx="0" cy="570624"/>
              </a:xfrm>
              <a:prstGeom prst="line">
                <a:avLst/>
              </a:prstGeom>
              <a:ln>
                <a:solidFill>
                  <a:schemeClr val="tx1">
                    <a:lumMod val="65000"/>
                    <a:lumOff val="35000"/>
                  </a:schemeClr>
                </a:solidFill>
              </a:ln>
            </p:spPr>
            <p:style>
              <a:lnRef idx="1">
                <a:schemeClr val="accent6"/>
              </a:lnRef>
              <a:fillRef idx="0">
                <a:schemeClr val="accent6"/>
              </a:fillRef>
              <a:effectRef idx="0">
                <a:schemeClr val="accent6"/>
              </a:effectRef>
              <a:fontRef idx="minor">
                <a:schemeClr val="tx1"/>
              </a:fontRef>
            </p:style>
          </p:cxnSp>
          <p:cxnSp>
            <p:nvCxnSpPr>
              <p:cNvPr id="53" name="Straight Connector 52"/>
              <p:cNvCxnSpPr/>
              <p:nvPr/>
            </p:nvCxnSpPr>
            <p:spPr>
              <a:xfrm>
                <a:off x="9417470" y="1927318"/>
                <a:ext cx="0" cy="570624"/>
              </a:xfrm>
              <a:prstGeom prst="line">
                <a:avLst/>
              </a:prstGeom>
              <a:ln>
                <a:solidFill>
                  <a:schemeClr val="tx1">
                    <a:lumMod val="65000"/>
                    <a:lumOff val="35000"/>
                  </a:schemeClr>
                </a:solidFill>
              </a:ln>
            </p:spPr>
            <p:style>
              <a:lnRef idx="1">
                <a:schemeClr val="accent6"/>
              </a:lnRef>
              <a:fillRef idx="0">
                <a:schemeClr val="accent6"/>
              </a:fillRef>
              <a:effectRef idx="0">
                <a:schemeClr val="accent6"/>
              </a:effectRef>
              <a:fontRef idx="minor">
                <a:schemeClr val="tx1"/>
              </a:fontRef>
            </p:style>
          </p:cxnSp>
          <p:cxnSp>
            <p:nvCxnSpPr>
              <p:cNvPr id="15" name="Straight Connector 14"/>
              <p:cNvCxnSpPr/>
              <p:nvPr/>
            </p:nvCxnSpPr>
            <p:spPr>
              <a:xfrm>
                <a:off x="1208217" y="2177577"/>
                <a:ext cx="9610851" cy="9133"/>
              </a:xfrm>
              <a:prstGeom prst="line">
                <a:avLst/>
              </a:prstGeom>
              <a:ln w="38100">
                <a:solidFill>
                  <a:schemeClr val="accent1">
                    <a:lumMod val="50000"/>
                  </a:schemeClr>
                </a:solidFill>
              </a:ln>
            </p:spPr>
            <p:style>
              <a:lnRef idx="3">
                <a:schemeClr val="accent1"/>
              </a:lnRef>
              <a:fillRef idx="0">
                <a:schemeClr val="accent1"/>
              </a:fillRef>
              <a:effectRef idx="2">
                <a:schemeClr val="accent1"/>
              </a:effectRef>
              <a:fontRef idx="minor">
                <a:schemeClr val="tx1"/>
              </a:fontRef>
            </p:style>
          </p:cxnSp>
          <p:sp>
            <p:nvSpPr>
              <p:cNvPr id="58" name="TextBox 57"/>
              <p:cNvSpPr txBox="1"/>
              <p:nvPr/>
            </p:nvSpPr>
            <p:spPr>
              <a:xfrm>
                <a:off x="4300847" y="1862091"/>
                <a:ext cx="3248640" cy="307776"/>
              </a:xfrm>
              <a:prstGeom prst="rect">
                <a:avLst/>
              </a:prstGeom>
              <a:noFill/>
            </p:spPr>
            <p:txBody>
              <a:bodyPr wrap="square" rtlCol="0">
                <a:spAutoFit/>
              </a:bodyPr>
              <a:lstStyle/>
              <a:p>
                <a:pPr algn="ctr" eaLnBrk="1" hangingPunct="1">
                  <a:spcBef>
                    <a:spcPct val="0"/>
                  </a:spcBef>
                  <a:buClrTx/>
                  <a:buFontTx/>
                  <a:buNone/>
                </a:pPr>
                <a:r>
                  <a:rPr lang="en-US" sz="900" dirty="0">
                    <a:solidFill>
                      <a:srgbClr val="FFFFFF"/>
                    </a:solidFill>
                    <a:latin typeface="Arial"/>
                    <a:cs typeface="Lucida Sans Unicode" pitchFamily="34" charset="0"/>
                  </a:rPr>
                  <a:t>Temperature Control Tower Construction</a:t>
                </a:r>
              </a:p>
            </p:txBody>
          </p:sp>
          <p:sp>
            <p:nvSpPr>
              <p:cNvPr id="33" name="TextBox 32"/>
              <p:cNvSpPr txBox="1"/>
              <p:nvPr/>
            </p:nvSpPr>
            <p:spPr>
              <a:xfrm rot="5400000">
                <a:off x="5744001" y="-1086562"/>
                <a:ext cx="430886" cy="6916053"/>
              </a:xfrm>
              <a:prstGeom prst="rect">
                <a:avLst/>
              </a:prstGeom>
              <a:noFill/>
            </p:spPr>
            <p:txBody>
              <a:bodyPr vert="vert270" wrap="square" rtlCol="0">
                <a:spAutoFit/>
              </a:bodyPr>
              <a:lstStyle/>
              <a:p>
                <a:pPr algn="ctr" eaLnBrk="1" hangingPunct="1">
                  <a:spcBef>
                    <a:spcPct val="0"/>
                  </a:spcBef>
                  <a:buClrTx/>
                  <a:buFontTx/>
                  <a:buNone/>
                </a:pPr>
                <a:r>
                  <a:rPr lang="en-US" sz="900" dirty="0">
                    <a:solidFill>
                      <a:srgbClr val="FFFFFF"/>
                    </a:solidFill>
                    <a:cs typeface="Lucida Sans Unicode" pitchFamily="34" charset="0"/>
                  </a:rPr>
                  <a:t>WVP ESA Section 7 Consultation</a:t>
                </a:r>
              </a:p>
            </p:txBody>
          </p:sp>
        </p:grpSp>
      </p:grpSp>
      <p:cxnSp>
        <p:nvCxnSpPr>
          <p:cNvPr id="168" name="Straight Connector 167"/>
          <p:cNvCxnSpPr>
            <a:stCxn id="79" idx="3"/>
          </p:cNvCxnSpPr>
          <p:nvPr/>
        </p:nvCxnSpPr>
        <p:spPr>
          <a:xfrm>
            <a:off x="3713715" y="1925594"/>
            <a:ext cx="7877" cy="561091"/>
          </a:xfrm>
          <a:prstGeom prst="line">
            <a:avLst/>
          </a:prstGeom>
          <a:ln>
            <a:solidFill>
              <a:schemeClr val="tx1">
                <a:lumMod val="65000"/>
                <a:lumOff val="35000"/>
              </a:schemeClr>
            </a:solidFill>
            <a:prstDash val="sysDot"/>
          </a:ln>
        </p:spPr>
        <p:style>
          <a:lnRef idx="1">
            <a:schemeClr val="accent6"/>
          </a:lnRef>
          <a:fillRef idx="0">
            <a:schemeClr val="accent6"/>
          </a:fillRef>
          <a:effectRef idx="0">
            <a:schemeClr val="accent6"/>
          </a:effectRef>
          <a:fontRef idx="minor">
            <a:schemeClr val="tx1"/>
          </a:fontRef>
        </p:style>
      </p:cxnSp>
      <p:cxnSp>
        <p:nvCxnSpPr>
          <p:cNvPr id="169" name="Straight Connector 168"/>
          <p:cNvCxnSpPr>
            <a:stCxn id="56" idx="3"/>
          </p:cNvCxnSpPr>
          <p:nvPr/>
        </p:nvCxnSpPr>
        <p:spPr>
          <a:xfrm>
            <a:off x="4839944" y="2087860"/>
            <a:ext cx="921" cy="503105"/>
          </a:xfrm>
          <a:prstGeom prst="line">
            <a:avLst/>
          </a:prstGeom>
          <a:ln>
            <a:solidFill>
              <a:schemeClr val="tx1">
                <a:lumMod val="65000"/>
                <a:lumOff val="35000"/>
              </a:schemeClr>
            </a:solidFill>
            <a:prstDash val="sysDot"/>
          </a:ln>
        </p:spPr>
        <p:style>
          <a:lnRef idx="1">
            <a:schemeClr val="accent6"/>
          </a:lnRef>
          <a:fillRef idx="0">
            <a:schemeClr val="accent6"/>
          </a:fillRef>
          <a:effectRef idx="0">
            <a:schemeClr val="accent6"/>
          </a:effectRef>
          <a:fontRef idx="minor">
            <a:schemeClr val="tx1"/>
          </a:fontRef>
        </p:style>
      </p:cxnSp>
      <p:cxnSp>
        <p:nvCxnSpPr>
          <p:cNvPr id="173" name="Straight Connector 172"/>
          <p:cNvCxnSpPr/>
          <p:nvPr/>
        </p:nvCxnSpPr>
        <p:spPr>
          <a:xfrm>
            <a:off x="4456616" y="2371702"/>
            <a:ext cx="8726" cy="532616"/>
          </a:xfrm>
          <a:prstGeom prst="line">
            <a:avLst/>
          </a:prstGeom>
          <a:ln>
            <a:solidFill>
              <a:schemeClr val="tx1">
                <a:lumMod val="65000"/>
                <a:lumOff val="35000"/>
              </a:schemeClr>
            </a:solidFill>
            <a:prstDash val="sysDot"/>
          </a:ln>
        </p:spPr>
        <p:style>
          <a:lnRef idx="1">
            <a:schemeClr val="accent6"/>
          </a:lnRef>
          <a:fillRef idx="0">
            <a:schemeClr val="accent6"/>
          </a:fillRef>
          <a:effectRef idx="0">
            <a:schemeClr val="accent6"/>
          </a:effectRef>
          <a:fontRef idx="minor">
            <a:schemeClr val="tx1"/>
          </a:fontRef>
        </p:style>
      </p:cxnSp>
      <p:grpSp>
        <p:nvGrpSpPr>
          <p:cNvPr id="198" name="Group 197"/>
          <p:cNvGrpSpPr/>
          <p:nvPr/>
        </p:nvGrpSpPr>
        <p:grpSpPr>
          <a:xfrm>
            <a:off x="1145656" y="3375942"/>
            <a:ext cx="7369835" cy="1330366"/>
            <a:chOff x="1527541" y="3358258"/>
            <a:chExt cx="9826447" cy="1773821"/>
          </a:xfrm>
        </p:grpSpPr>
        <p:sp>
          <p:nvSpPr>
            <p:cNvPr id="187" name="Round Same Side Corner Rectangle 186"/>
            <p:cNvSpPr/>
            <p:nvPr/>
          </p:nvSpPr>
          <p:spPr>
            <a:xfrm>
              <a:off x="1619679" y="3978062"/>
              <a:ext cx="1279314" cy="488094"/>
            </a:xfrm>
            <a:prstGeom prst="round2SameRect">
              <a:avLst/>
            </a:prstGeom>
            <a:solidFill>
              <a:schemeClr val="bg1">
                <a:lumMod val="5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spcBef>
                  <a:spcPct val="0"/>
                </a:spcBef>
                <a:buClrTx/>
                <a:buFontTx/>
                <a:buNone/>
              </a:pPr>
              <a:endParaRPr lang="en-US" sz="1350" dirty="0">
                <a:solidFill>
                  <a:srgbClr val="83847A"/>
                </a:solidFill>
              </a:endParaRPr>
            </a:p>
          </p:txBody>
        </p:sp>
        <p:sp>
          <p:nvSpPr>
            <p:cNvPr id="186" name="Round Same Side Corner Rectangle 185"/>
            <p:cNvSpPr/>
            <p:nvPr/>
          </p:nvSpPr>
          <p:spPr>
            <a:xfrm>
              <a:off x="2892190" y="3968374"/>
              <a:ext cx="5946214" cy="487869"/>
            </a:xfrm>
            <a:prstGeom prst="round2SameRect">
              <a:avLst/>
            </a:prstGeom>
            <a:solidFill>
              <a:schemeClr val="bg1">
                <a:lumMod val="5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spcBef>
                  <a:spcPct val="0"/>
                </a:spcBef>
                <a:buClrTx/>
                <a:buFontTx/>
                <a:buNone/>
              </a:pPr>
              <a:endParaRPr lang="en-US" sz="1350" dirty="0">
                <a:solidFill>
                  <a:srgbClr val="83847A"/>
                </a:solidFill>
              </a:endParaRPr>
            </a:p>
          </p:txBody>
        </p:sp>
        <p:sp>
          <p:nvSpPr>
            <p:cNvPr id="185" name="Round Same Side Corner Rectangle 184"/>
            <p:cNvSpPr/>
            <p:nvPr/>
          </p:nvSpPr>
          <p:spPr>
            <a:xfrm>
              <a:off x="3897398" y="3446355"/>
              <a:ext cx="6999283" cy="417647"/>
            </a:xfrm>
            <a:prstGeom prst="round2SameRect">
              <a:avLst/>
            </a:prstGeom>
            <a:solidFill>
              <a:schemeClr val="bg1">
                <a:lumMod val="5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spcBef>
                  <a:spcPct val="0"/>
                </a:spcBef>
                <a:buClrTx/>
                <a:buFontTx/>
                <a:buNone/>
              </a:pPr>
              <a:endParaRPr lang="en-US" sz="1350" dirty="0">
                <a:solidFill>
                  <a:srgbClr val="83847A"/>
                </a:solidFill>
              </a:endParaRPr>
            </a:p>
          </p:txBody>
        </p:sp>
        <p:sp>
          <p:nvSpPr>
            <p:cNvPr id="182" name="Round Same Side Corner Rectangle 181"/>
            <p:cNvSpPr/>
            <p:nvPr/>
          </p:nvSpPr>
          <p:spPr>
            <a:xfrm>
              <a:off x="1605519" y="3446355"/>
              <a:ext cx="2292742" cy="417647"/>
            </a:xfrm>
            <a:prstGeom prst="round2Same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spcBef>
                  <a:spcPct val="0"/>
                </a:spcBef>
                <a:buClrTx/>
                <a:buFontTx/>
                <a:buNone/>
              </a:pPr>
              <a:endParaRPr lang="en-US" sz="1350" dirty="0">
                <a:solidFill>
                  <a:srgbClr val="83847A"/>
                </a:solidFill>
              </a:endParaRPr>
            </a:p>
          </p:txBody>
        </p:sp>
        <p:cxnSp>
          <p:nvCxnSpPr>
            <p:cNvPr id="124" name="Straight Connector 123"/>
            <p:cNvCxnSpPr/>
            <p:nvPr/>
          </p:nvCxnSpPr>
          <p:spPr>
            <a:xfrm flipV="1">
              <a:off x="1605519" y="4405731"/>
              <a:ext cx="9241358" cy="65060"/>
            </a:xfrm>
            <a:prstGeom prst="line">
              <a:avLst/>
            </a:prstGeom>
            <a:ln w="38100">
              <a:solidFill>
                <a:schemeClr val="accent1">
                  <a:lumMod val="50000"/>
                </a:schemeClr>
              </a:solidFill>
            </a:ln>
          </p:spPr>
          <p:style>
            <a:lnRef idx="3">
              <a:schemeClr val="accent1"/>
            </a:lnRef>
            <a:fillRef idx="0">
              <a:schemeClr val="accent1"/>
            </a:fillRef>
            <a:effectRef idx="2">
              <a:schemeClr val="accent1"/>
            </a:effectRef>
            <a:fontRef idx="minor">
              <a:schemeClr val="tx1"/>
            </a:fontRef>
          </p:style>
        </p:cxnSp>
        <p:sp>
          <p:nvSpPr>
            <p:cNvPr id="100" name="TextBox 99"/>
            <p:cNvSpPr txBox="1"/>
            <p:nvPr/>
          </p:nvSpPr>
          <p:spPr>
            <a:xfrm>
              <a:off x="2418913" y="4870468"/>
              <a:ext cx="998995" cy="261611"/>
            </a:xfrm>
            <a:prstGeom prst="rect">
              <a:avLst/>
            </a:prstGeom>
            <a:noFill/>
          </p:spPr>
          <p:txBody>
            <a:bodyPr wrap="square" rtlCol="0">
              <a:spAutoFit/>
            </a:bodyPr>
            <a:lstStyle/>
            <a:p>
              <a:pPr algn="ctr" eaLnBrk="1" hangingPunct="1">
                <a:spcBef>
                  <a:spcPct val="0"/>
                </a:spcBef>
                <a:buClrTx/>
                <a:buFontTx/>
                <a:buNone/>
              </a:pPr>
              <a:r>
                <a:rPr lang="en-US" sz="675" dirty="0">
                  <a:solidFill>
                    <a:srgbClr val="000000">
                      <a:lumMod val="75000"/>
                      <a:lumOff val="25000"/>
                    </a:srgbClr>
                  </a:solidFill>
                  <a:latin typeface="Arial"/>
                  <a:cs typeface="Lucida Sans Unicode" pitchFamily="34" charset="0"/>
                </a:rPr>
                <a:t>‘09</a:t>
              </a:r>
            </a:p>
          </p:txBody>
        </p:sp>
        <p:cxnSp>
          <p:nvCxnSpPr>
            <p:cNvPr id="101" name="Straight Connector 100"/>
            <p:cNvCxnSpPr/>
            <p:nvPr/>
          </p:nvCxnSpPr>
          <p:spPr>
            <a:xfrm>
              <a:off x="2899620" y="4176629"/>
              <a:ext cx="0" cy="677627"/>
            </a:xfrm>
            <a:prstGeom prst="line">
              <a:avLst/>
            </a:prstGeom>
            <a:ln>
              <a:solidFill>
                <a:schemeClr val="tx1">
                  <a:lumMod val="65000"/>
                  <a:lumOff val="35000"/>
                </a:schemeClr>
              </a:solidFill>
            </a:ln>
          </p:spPr>
          <p:style>
            <a:lnRef idx="1">
              <a:schemeClr val="accent6"/>
            </a:lnRef>
            <a:fillRef idx="0">
              <a:schemeClr val="accent6"/>
            </a:fillRef>
            <a:effectRef idx="0">
              <a:schemeClr val="accent6"/>
            </a:effectRef>
            <a:fontRef idx="minor">
              <a:schemeClr val="tx1"/>
            </a:fontRef>
          </p:style>
        </p:cxnSp>
        <p:sp>
          <p:nvSpPr>
            <p:cNvPr id="104" name="TextBox 103"/>
            <p:cNvSpPr txBox="1"/>
            <p:nvPr/>
          </p:nvSpPr>
          <p:spPr>
            <a:xfrm>
              <a:off x="3413717" y="4861148"/>
              <a:ext cx="998995" cy="261611"/>
            </a:xfrm>
            <a:prstGeom prst="rect">
              <a:avLst/>
            </a:prstGeom>
            <a:noFill/>
          </p:spPr>
          <p:txBody>
            <a:bodyPr wrap="square" rtlCol="0">
              <a:spAutoFit/>
            </a:bodyPr>
            <a:lstStyle/>
            <a:p>
              <a:pPr algn="ctr" eaLnBrk="1" hangingPunct="1">
                <a:spcBef>
                  <a:spcPct val="0"/>
                </a:spcBef>
                <a:buClrTx/>
                <a:buFontTx/>
                <a:buNone/>
              </a:pPr>
              <a:r>
                <a:rPr lang="en-US" sz="675" dirty="0">
                  <a:solidFill>
                    <a:srgbClr val="000000">
                      <a:lumMod val="75000"/>
                      <a:lumOff val="25000"/>
                    </a:srgbClr>
                  </a:solidFill>
                  <a:latin typeface="Arial"/>
                  <a:cs typeface="Lucida Sans Unicode" pitchFamily="34" charset="0"/>
                </a:rPr>
                <a:t>‘10</a:t>
              </a:r>
            </a:p>
          </p:txBody>
        </p:sp>
        <p:cxnSp>
          <p:nvCxnSpPr>
            <p:cNvPr id="105" name="Straight Connector 104"/>
            <p:cNvCxnSpPr/>
            <p:nvPr/>
          </p:nvCxnSpPr>
          <p:spPr>
            <a:xfrm>
              <a:off x="3913214" y="4176629"/>
              <a:ext cx="0" cy="677627"/>
            </a:xfrm>
            <a:prstGeom prst="line">
              <a:avLst/>
            </a:prstGeom>
            <a:ln>
              <a:solidFill>
                <a:schemeClr val="tx1">
                  <a:lumMod val="65000"/>
                  <a:lumOff val="35000"/>
                </a:schemeClr>
              </a:solidFill>
            </a:ln>
          </p:spPr>
          <p:style>
            <a:lnRef idx="1">
              <a:schemeClr val="accent6"/>
            </a:lnRef>
            <a:fillRef idx="0">
              <a:schemeClr val="accent6"/>
            </a:fillRef>
            <a:effectRef idx="0">
              <a:schemeClr val="accent6"/>
            </a:effectRef>
            <a:fontRef idx="minor">
              <a:schemeClr val="tx1"/>
            </a:fontRef>
          </p:style>
        </p:cxnSp>
        <p:sp>
          <p:nvSpPr>
            <p:cNvPr id="106" name="TextBox 105"/>
            <p:cNvSpPr txBox="1"/>
            <p:nvPr/>
          </p:nvSpPr>
          <p:spPr>
            <a:xfrm>
              <a:off x="4352727" y="4861148"/>
              <a:ext cx="998995" cy="261611"/>
            </a:xfrm>
            <a:prstGeom prst="rect">
              <a:avLst/>
            </a:prstGeom>
            <a:noFill/>
          </p:spPr>
          <p:txBody>
            <a:bodyPr wrap="square" rtlCol="0">
              <a:spAutoFit/>
            </a:bodyPr>
            <a:lstStyle/>
            <a:p>
              <a:pPr algn="ctr" eaLnBrk="1" hangingPunct="1">
                <a:spcBef>
                  <a:spcPct val="0"/>
                </a:spcBef>
                <a:buClrTx/>
                <a:buFontTx/>
                <a:buNone/>
              </a:pPr>
              <a:r>
                <a:rPr lang="en-US" sz="675" dirty="0">
                  <a:solidFill>
                    <a:srgbClr val="000000">
                      <a:lumMod val="75000"/>
                      <a:lumOff val="25000"/>
                    </a:srgbClr>
                  </a:solidFill>
                  <a:latin typeface="Arial"/>
                  <a:cs typeface="Lucida Sans Unicode" pitchFamily="34" charset="0"/>
                </a:rPr>
                <a:t>‘11</a:t>
              </a:r>
            </a:p>
          </p:txBody>
        </p:sp>
        <p:cxnSp>
          <p:nvCxnSpPr>
            <p:cNvPr id="107" name="Straight Connector 106"/>
            <p:cNvCxnSpPr/>
            <p:nvPr/>
          </p:nvCxnSpPr>
          <p:spPr>
            <a:xfrm>
              <a:off x="4852223" y="4176629"/>
              <a:ext cx="0" cy="677627"/>
            </a:xfrm>
            <a:prstGeom prst="line">
              <a:avLst/>
            </a:prstGeom>
            <a:ln>
              <a:solidFill>
                <a:schemeClr val="tx1">
                  <a:lumMod val="65000"/>
                  <a:lumOff val="35000"/>
                </a:schemeClr>
              </a:solidFill>
            </a:ln>
          </p:spPr>
          <p:style>
            <a:lnRef idx="1">
              <a:schemeClr val="accent6"/>
            </a:lnRef>
            <a:fillRef idx="0">
              <a:schemeClr val="accent6"/>
            </a:fillRef>
            <a:effectRef idx="0">
              <a:schemeClr val="accent6"/>
            </a:effectRef>
            <a:fontRef idx="minor">
              <a:schemeClr val="tx1"/>
            </a:fontRef>
          </p:style>
        </p:cxnSp>
        <p:sp>
          <p:nvSpPr>
            <p:cNvPr id="108" name="TextBox 107"/>
            <p:cNvSpPr txBox="1"/>
            <p:nvPr/>
          </p:nvSpPr>
          <p:spPr>
            <a:xfrm>
              <a:off x="5414443" y="4861148"/>
              <a:ext cx="998995" cy="261611"/>
            </a:xfrm>
            <a:prstGeom prst="rect">
              <a:avLst/>
            </a:prstGeom>
            <a:noFill/>
          </p:spPr>
          <p:txBody>
            <a:bodyPr wrap="square" rtlCol="0">
              <a:spAutoFit/>
            </a:bodyPr>
            <a:lstStyle/>
            <a:p>
              <a:pPr algn="ctr" eaLnBrk="1" hangingPunct="1">
                <a:spcBef>
                  <a:spcPct val="0"/>
                </a:spcBef>
                <a:buClrTx/>
                <a:buFontTx/>
                <a:buNone/>
              </a:pPr>
              <a:r>
                <a:rPr lang="en-US" sz="675" dirty="0">
                  <a:solidFill>
                    <a:srgbClr val="000000">
                      <a:lumMod val="75000"/>
                      <a:lumOff val="25000"/>
                    </a:srgbClr>
                  </a:solidFill>
                  <a:latin typeface="Arial"/>
                  <a:cs typeface="Lucida Sans Unicode" pitchFamily="34" charset="0"/>
                </a:rPr>
                <a:t>‘12</a:t>
              </a:r>
            </a:p>
          </p:txBody>
        </p:sp>
        <p:cxnSp>
          <p:nvCxnSpPr>
            <p:cNvPr id="109" name="Straight Connector 108"/>
            <p:cNvCxnSpPr/>
            <p:nvPr/>
          </p:nvCxnSpPr>
          <p:spPr>
            <a:xfrm>
              <a:off x="5913939" y="4369633"/>
              <a:ext cx="0" cy="484624"/>
            </a:xfrm>
            <a:prstGeom prst="line">
              <a:avLst/>
            </a:prstGeom>
            <a:ln>
              <a:solidFill>
                <a:schemeClr val="tx1">
                  <a:lumMod val="65000"/>
                  <a:lumOff val="35000"/>
                </a:schemeClr>
              </a:solidFill>
            </a:ln>
          </p:spPr>
          <p:style>
            <a:lnRef idx="1">
              <a:schemeClr val="accent6"/>
            </a:lnRef>
            <a:fillRef idx="0">
              <a:schemeClr val="accent6"/>
            </a:fillRef>
            <a:effectRef idx="0">
              <a:schemeClr val="accent6"/>
            </a:effectRef>
            <a:fontRef idx="minor">
              <a:schemeClr val="tx1"/>
            </a:fontRef>
          </p:style>
        </p:cxnSp>
        <p:sp>
          <p:nvSpPr>
            <p:cNvPr id="110" name="TextBox 109"/>
            <p:cNvSpPr txBox="1"/>
            <p:nvPr/>
          </p:nvSpPr>
          <p:spPr>
            <a:xfrm>
              <a:off x="10347380" y="4861148"/>
              <a:ext cx="998995" cy="261611"/>
            </a:xfrm>
            <a:prstGeom prst="rect">
              <a:avLst/>
            </a:prstGeom>
            <a:noFill/>
          </p:spPr>
          <p:txBody>
            <a:bodyPr wrap="square" rtlCol="0">
              <a:spAutoFit/>
            </a:bodyPr>
            <a:lstStyle/>
            <a:p>
              <a:pPr algn="ctr" eaLnBrk="1" hangingPunct="1">
                <a:spcBef>
                  <a:spcPct val="0"/>
                </a:spcBef>
                <a:buClrTx/>
                <a:buFontTx/>
                <a:buNone/>
              </a:pPr>
              <a:r>
                <a:rPr lang="en-US" sz="675" dirty="0">
                  <a:solidFill>
                    <a:srgbClr val="000000">
                      <a:lumMod val="75000"/>
                      <a:lumOff val="25000"/>
                    </a:srgbClr>
                  </a:solidFill>
                  <a:latin typeface="Arial"/>
                  <a:cs typeface="Lucida Sans Unicode" pitchFamily="34" charset="0"/>
                </a:rPr>
                <a:t>‘17</a:t>
              </a:r>
            </a:p>
          </p:txBody>
        </p:sp>
        <p:cxnSp>
          <p:nvCxnSpPr>
            <p:cNvPr id="111" name="Straight Connector 110"/>
            <p:cNvCxnSpPr/>
            <p:nvPr/>
          </p:nvCxnSpPr>
          <p:spPr>
            <a:xfrm>
              <a:off x="6884840" y="4176629"/>
              <a:ext cx="0" cy="677627"/>
            </a:xfrm>
            <a:prstGeom prst="line">
              <a:avLst/>
            </a:prstGeom>
            <a:ln>
              <a:solidFill>
                <a:schemeClr val="tx1">
                  <a:lumMod val="65000"/>
                  <a:lumOff val="35000"/>
                </a:schemeClr>
              </a:solidFill>
            </a:ln>
          </p:spPr>
          <p:style>
            <a:lnRef idx="1">
              <a:schemeClr val="accent6"/>
            </a:lnRef>
            <a:fillRef idx="0">
              <a:schemeClr val="accent6"/>
            </a:fillRef>
            <a:effectRef idx="0">
              <a:schemeClr val="accent6"/>
            </a:effectRef>
            <a:fontRef idx="minor">
              <a:schemeClr val="tx1"/>
            </a:fontRef>
          </p:style>
        </p:cxnSp>
        <p:sp>
          <p:nvSpPr>
            <p:cNvPr id="112" name="TextBox 111"/>
            <p:cNvSpPr txBox="1"/>
            <p:nvPr/>
          </p:nvSpPr>
          <p:spPr>
            <a:xfrm>
              <a:off x="6385343" y="4861148"/>
              <a:ext cx="998995" cy="261611"/>
            </a:xfrm>
            <a:prstGeom prst="rect">
              <a:avLst/>
            </a:prstGeom>
            <a:noFill/>
          </p:spPr>
          <p:txBody>
            <a:bodyPr wrap="square" rtlCol="0">
              <a:spAutoFit/>
            </a:bodyPr>
            <a:lstStyle/>
            <a:p>
              <a:pPr algn="ctr" eaLnBrk="1" hangingPunct="1">
                <a:spcBef>
                  <a:spcPct val="0"/>
                </a:spcBef>
                <a:buClrTx/>
                <a:buFontTx/>
                <a:buNone/>
              </a:pPr>
              <a:r>
                <a:rPr lang="en-US" sz="675" dirty="0">
                  <a:solidFill>
                    <a:srgbClr val="000000">
                      <a:lumMod val="75000"/>
                      <a:lumOff val="25000"/>
                    </a:srgbClr>
                  </a:solidFill>
                  <a:latin typeface="Arial"/>
                  <a:cs typeface="Lucida Sans Unicode" pitchFamily="34" charset="0"/>
                </a:rPr>
                <a:t>‘13</a:t>
              </a:r>
            </a:p>
          </p:txBody>
        </p:sp>
        <p:cxnSp>
          <p:nvCxnSpPr>
            <p:cNvPr id="113" name="Straight Connector 112"/>
            <p:cNvCxnSpPr/>
            <p:nvPr/>
          </p:nvCxnSpPr>
          <p:spPr>
            <a:xfrm>
              <a:off x="7875118" y="4176629"/>
              <a:ext cx="0" cy="677627"/>
            </a:xfrm>
            <a:prstGeom prst="line">
              <a:avLst/>
            </a:prstGeom>
            <a:ln>
              <a:solidFill>
                <a:schemeClr val="tx1">
                  <a:lumMod val="65000"/>
                  <a:lumOff val="35000"/>
                </a:schemeClr>
              </a:solidFill>
            </a:ln>
          </p:spPr>
          <p:style>
            <a:lnRef idx="1">
              <a:schemeClr val="accent6"/>
            </a:lnRef>
            <a:fillRef idx="0">
              <a:schemeClr val="accent6"/>
            </a:fillRef>
            <a:effectRef idx="0">
              <a:schemeClr val="accent6"/>
            </a:effectRef>
            <a:fontRef idx="minor">
              <a:schemeClr val="tx1"/>
            </a:fontRef>
          </p:style>
        </p:cxnSp>
        <p:sp>
          <p:nvSpPr>
            <p:cNvPr id="114" name="TextBox 113"/>
            <p:cNvSpPr txBox="1"/>
            <p:nvPr/>
          </p:nvSpPr>
          <p:spPr>
            <a:xfrm>
              <a:off x="7375621" y="4861148"/>
              <a:ext cx="998995" cy="261611"/>
            </a:xfrm>
            <a:prstGeom prst="rect">
              <a:avLst/>
            </a:prstGeom>
            <a:noFill/>
          </p:spPr>
          <p:txBody>
            <a:bodyPr wrap="square" rtlCol="0">
              <a:spAutoFit/>
            </a:bodyPr>
            <a:lstStyle/>
            <a:p>
              <a:pPr algn="ctr" eaLnBrk="1" hangingPunct="1">
                <a:spcBef>
                  <a:spcPct val="0"/>
                </a:spcBef>
                <a:buClrTx/>
                <a:buFontTx/>
                <a:buNone/>
              </a:pPr>
              <a:r>
                <a:rPr lang="en-US" sz="675" dirty="0">
                  <a:solidFill>
                    <a:srgbClr val="000000">
                      <a:lumMod val="75000"/>
                      <a:lumOff val="25000"/>
                    </a:srgbClr>
                  </a:solidFill>
                  <a:latin typeface="Arial"/>
                  <a:cs typeface="Lucida Sans Unicode" pitchFamily="34" charset="0"/>
                </a:rPr>
                <a:t>‘14</a:t>
              </a:r>
            </a:p>
          </p:txBody>
        </p:sp>
        <p:cxnSp>
          <p:nvCxnSpPr>
            <p:cNvPr id="115" name="Straight Connector 114"/>
            <p:cNvCxnSpPr/>
            <p:nvPr/>
          </p:nvCxnSpPr>
          <p:spPr>
            <a:xfrm>
              <a:off x="8836786" y="4176629"/>
              <a:ext cx="0" cy="677627"/>
            </a:xfrm>
            <a:prstGeom prst="line">
              <a:avLst/>
            </a:prstGeom>
            <a:ln>
              <a:solidFill>
                <a:schemeClr val="tx1">
                  <a:lumMod val="65000"/>
                  <a:lumOff val="35000"/>
                </a:schemeClr>
              </a:solidFill>
            </a:ln>
          </p:spPr>
          <p:style>
            <a:lnRef idx="1">
              <a:schemeClr val="accent6"/>
            </a:lnRef>
            <a:fillRef idx="0">
              <a:schemeClr val="accent6"/>
            </a:fillRef>
            <a:effectRef idx="0">
              <a:schemeClr val="accent6"/>
            </a:effectRef>
            <a:fontRef idx="minor">
              <a:schemeClr val="tx1"/>
            </a:fontRef>
          </p:style>
        </p:cxnSp>
        <p:sp>
          <p:nvSpPr>
            <p:cNvPr id="116" name="TextBox 115"/>
            <p:cNvSpPr txBox="1"/>
            <p:nvPr/>
          </p:nvSpPr>
          <p:spPr>
            <a:xfrm>
              <a:off x="9345893" y="4861148"/>
              <a:ext cx="998995" cy="261611"/>
            </a:xfrm>
            <a:prstGeom prst="rect">
              <a:avLst/>
            </a:prstGeom>
            <a:noFill/>
          </p:spPr>
          <p:txBody>
            <a:bodyPr wrap="square" rtlCol="0">
              <a:spAutoFit/>
            </a:bodyPr>
            <a:lstStyle/>
            <a:p>
              <a:pPr algn="ctr" eaLnBrk="1" hangingPunct="1">
                <a:spcBef>
                  <a:spcPct val="0"/>
                </a:spcBef>
                <a:buClrTx/>
                <a:buFontTx/>
                <a:buNone/>
              </a:pPr>
              <a:r>
                <a:rPr lang="en-US" sz="675" dirty="0">
                  <a:solidFill>
                    <a:srgbClr val="000000">
                      <a:lumMod val="75000"/>
                      <a:lumOff val="25000"/>
                    </a:srgbClr>
                  </a:solidFill>
                  <a:latin typeface="Arial"/>
                  <a:cs typeface="Lucida Sans Unicode" pitchFamily="34" charset="0"/>
                </a:rPr>
                <a:t>‘16</a:t>
              </a:r>
            </a:p>
          </p:txBody>
        </p:sp>
        <p:cxnSp>
          <p:nvCxnSpPr>
            <p:cNvPr id="117" name="Straight Connector 116"/>
            <p:cNvCxnSpPr/>
            <p:nvPr/>
          </p:nvCxnSpPr>
          <p:spPr>
            <a:xfrm>
              <a:off x="9839891" y="4268632"/>
              <a:ext cx="5498" cy="585625"/>
            </a:xfrm>
            <a:prstGeom prst="line">
              <a:avLst/>
            </a:prstGeom>
            <a:ln>
              <a:solidFill>
                <a:schemeClr val="tx1">
                  <a:lumMod val="65000"/>
                  <a:lumOff val="35000"/>
                </a:schemeClr>
              </a:solidFill>
            </a:ln>
          </p:spPr>
          <p:style>
            <a:lnRef idx="1">
              <a:schemeClr val="accent6"/>
            </a:lnRef>
            <a:fillRef idx="0">
              <a:schemeClr val="accent6"/>
            </a:fillRef>
            <a:effectRef idx="0">
              <a:schemeClr val="accent6"/>
            </a:effectRef>
            <a:fontRef idx="minor">
              <a:schemeClr val="tx1"/>
            </a:fontRef>
          </p:style>
        </p:cxnSp>
        <p:sp>
          <p:nvSpPr>
            <p:cNvPr id="118" name="TextBox 117"/>
            <p:cNvSpPr txBox="1"/>
            <p:nvPr/>
          </p:nvSpPr>
          <p:spPr>
            <a:xfrm>
              <a:off x="8337289" y="4861148"/>
              <a:ext cx="998995" cy="261611"/>
            </a:xfrm>
            <a:prstGeom prst="rect">
              <a:avLst/>
            </a:prstGeom>
            <a:noFill/>
          </p:spPr>
          <p:txBody>
            <a:bodyPr wrap="square" rtlCol="0">
              <a:spAutoFit/>
            </a:bodyPr>
            <a:lstStyle/>
            <a:p>
              <a:pPr algn="ctr" eaLnBrk="1" hangingPunct="1">
                <a:spcBef>
                  <a:spcPct val="0"/>
                </a:spcBef>
                <a:buClrTx/>
                <a:buFontTx/>
                <a:buNone/>
              </a:pPr>
              <a:r>
                <a:rPr lang="en-US" sz="675" dirty="0">
                  <a:solidFill>
                    <a:srgbClr val="000000">
                      <a:lumMod val="75000"/>
                      <a:lumOff val="25000"/>
                    </a:srgbClr>
                  </a:solidFill>
                  <a:latin typeface="Arial"/>
                  <a:cs typeface="Lucida Sans Unicode" pitchFamily="34" charset="0"/>
                </a:rPr>
                <a:t>‘15</a:t>
              </a:r>
            </a:p>
          </p:txBody>
        </p:sp>
        <p:cxnSp>
          <p:nvCxnSpPr>
            <p:cNvPr id="119" name="Straight Connector 118"/>
            <p:cNvCxnSpPr/>
            <p:nvPr/>
          </p:nvCxnSpPr>
          <p:spPr>
            <a:xfrm>
              <a:off x="10846877" y="4176629"/>
              <a:ext cx="0" cy="677627"/>
            </a:xfrm>
            <a:prstGeom prst="line">
              <a:avLst/>
            </a:prstGeom>
            <a:ln>
              <a:solidFill>
                <a:schemeClr val="tx1">
                  <a:lumMod val="65000"/>
                  <a:lumOff val="35000"/>
                </a:schemeClr>
              </a:solidFill>
            </a:ln>
          </p:spPr>
          <p:style>
            <a:lnRef idx="1">
              <a:schemeClr val="accent6"/>
            </a:lnRef>
            <a:fillRef idx="0">
              <a:schemeClr val="accent6"/>
            </a:fillRef>
            <a:effectRef idx="0">
              <a:schemeClr val="accent6"/>
            </a:effectRef>
            <a:fontRef idx="minor">
              <a:schemeClr val="tx1"/>
            </a:fontRef>
          </p:style>
        </p:cxnSp>
        <p:sp>
          <p:nvSpPr>
            <p:cNvPr id="155" name="TextBox 154"/>
            <p:cNvSpPr txBox="1"/>
            <p:nvPr/>
          </p:nvSpPr>
          <p:spPr>
            <a:xfrm rot="5400000">
              <a:off x="1964143" y="3508165"/>
              <a:ext cx="584776" cy="1457979"/>
            </a:xfrm>
            <a:prstGeom prst="rect">
              <a:avLst/>
            </a:prstGeom>
            <a:noFill/>
          </p:spPr>
          <p:txBody>
            <a:bodyPr vert="vert270" wrap="square" rtlCol="0">
              <a:spAutoFit/>
            </a:bodyPr>
            <a:lstStyle/>
            <a:p>
              <a:pPr algn="ctr" eaLnBrk="1" hangingPunct="1">
                <a:spcBef>
                  <a:spcPct val="0"/>
                </a:spcBef>
                <a:spcAft>
                  <a:spcPts val="0"/>
                </a:spcAft>
                <a:buClrTx/>
                <a:buFont typeface="Wingdings" pitchFamily="2" charset="2"/>
                <a:buNone/>
              </a:pPr>
              <a:r>
                <a:rPr lang="en-US" sz="825" dirty="0">
                  <a:solidFill>
                    <a:srgbClr val="FFFFFF"/>
                  </a:solidFill>
                  <a:cs typeface="Lucida Sans Unicode" pitchFamily="34" charset="0"/>
                </a:rPr>
                <a:t>WVP COP Phase I</a:t>
              </a:r>
            </a:p>
            <a:p>
              <a:pPr algn="ctr" eaLnBrk="1" hangingPunct="1">
                <a:spcBef>
                  <a:spcPct val="0"/>
                </a:spcBef>
                <a:spcAft>
                  <a:spcPts val="0"/>
                </a:spcAft>
                <a:buClrTx/>
                <a:buFont typeface="Wingdings" pitchFamily="2" charset="2"/>
                <a:buNone/>
              </a:pPr>
              <a:r>
                <a:rPr lang="en-US" sz="825" dirty="0">
                  <a:solidFill>
                    <a:srgbClr val="FFFFFF"/>
                  </a:solidFill>
                  <a:cs typeface="Lucida Sans Unicode" pitchFamily="34" charset="0"/>
                </a:rPr>
                <a:t> analysis</a:t>
              </a:r>
              <a:r>
                <a:rPr lang="en-US" sz="825" baseline="30000" dirty="0">
                  <a:solidFill>
                    <a:srgbClr val="FFFFFF"/>
                  </a:solidFill>
                  <a:cs typeface="Lucida Sans Unicode" pitchFamily="34" charset="0"/>
                </a:rPr>
                <a:t>2</a:t>
              </a:r>
            </a:p>
          </p:txBody>
        </p:sp>
        <p:sp>
          <p:nvSpPr>
            <p:cNvPr id="158" name="TextBox 157"/>
            <p:cNvSpPr txBox="1"/>
            <p:nvPr/>
          </p:nvSpPr>
          <p:spPr>
            <a:xfrm rot="5400000">
              <a:off x="5632251" y="3529534"/>
              <a:ext cx="584776" cy="1405937"/>
            </a:xfrm>
            <a:prstGeom prst="rect">
              <a:avLst/>
            </a:prstGeom>
            <a:noFill/>
          </p:spPr>
          <p:txBody>
            <a:bodyPr vert="vert270" wrap="square" rtlCol="0">
              <a:spAutoFit/>
            </a:bodyPr>
            <a:lstStyle/>
            <a:p>
              <a:pPr algn="ctr" eaLnBrk="1" hangingPunct="1">
                <a:spcBef>
                  <a:spcPct val="0"/>
                </a:spcBef>
                <a:spcAft>
                  <a:spcPts val="0"/>
                </a:spcAft>
                <a:buClrTx/>
                <a:buFont typeface="Wingdings" pitchFamily="2" charset="2"/>
                <a:buNone/>
              </a:pPr>
              <a:r>
                <a:rPr lang="en-US" sz="825" dirty="0">
                  <a:solidFill>
                    <a:srgbClr val="FFFFFF"/>
                  </a:solidFill>
                  <a:cs typeface="Lucida Sans Unicode" pitchFamily="34" charset="0"/>
                </a:rPr>
                <a:t>WVP COP Phase II</a:t>
              </a:r>
            </a:p>
            <a:p>
              <a:pPr algn="ctr" eaLnBrk="1" hangingPunct="1">
                <a:spcBef>
                  <a:spcPct val="0"/>
                </a:spcBef>
                <a:spcAft>
                  <a:spcPts val="0"/>
                </a:spcAft>
                <a:buClrTx/>
                <a:buFont typeface="Wingdings" pitchFamily="2" charset="2"/>
                <a:buNone/>
              </a:pPr>
              <a:r>
                <a:rPr lang="en-US" sz="825" dirty="0">
                  <a:solidFill>
                    <a:srgbClr val="FFFFFF"/>
                  </a:solidFill>
                  <a:cs typeface="Lucida Sans Unicode" pitchFamily="34" charset="0"/>
                </a:rPr>
                <a:t> analysis</a:t>
              </a:r>
              <a:r>
                <a:rPr lang="en-US" sz="825" baseline="30000" dirty="0">
                  <a:solidFill>
                    <a:srgbClr val="FFFFFF"/>
                  </a:solidFill>
                  <a:cs typeface="Lucida Sans Unicode" pitchFamily="34" charset="0"/>
                </a:rPr>
                <a:t>3</a:t>
              </a:r>
            </a:p>
          </p:txBody>
        </p:sp>
        <p:sp>
          <p:nvSpPr>
            <p:cNvPr id="160" name="TextBox 159"/>
            <p:cNvSpPr txBox="1"/>
            <p:nvPr/>
          </p:nvSpPr>
          <p:spPr>
            <a:xfrm rot="5400000">
              <a:off x="7120097" y="240529"/>
              <a:ext cx="584776" cy="6820234"/>
            </a:xfrm>
            <a:prstGeom prst="rect">
              <a:avLst/>
            </a:prstGeom>
            <a:noFill/>
          </p:spPr>
          <p:txBody>
            <a:bodyPr vert="vert270" wrap="square" rtlCol="0">
              <a:spAutoFit/>
            </a:bodyPr>
            <a:lstStyle/>
            <a:p>
              <a:pPr algn="ctr" eaLnBrk="1" hangingPunct="1">
                <a:spcBef>
                  <a:spcPct val="0"/>
                </a:spcBef>
                <a:spcAft>
                  <a:spcPts val="0"/>
                </a:spcAft>
                <a:buClrTx/>
                <a:buFont typeface="Wingdings" pitchFamily="2" charset="2"/>
                <a:buNone/>
              </a:pPr>
              <a:r>
                <a:rPr lang="en-US" sz="825" dirty="0">
                  <a:solidFill>
                    <a:srgbClr val="FFFFFF"/>
                  </a:solidFill>
                  <a:cs typeface="Lucida Sans Unicode" pitchFamily="34" charset="0"/>
                </a:rPr>
                <a:t>Cougar Downstream Passage </a:t>
              </a:r>
            </a:p>
            <a:p>
              <a:pPr algn="ctr" eaLnBrk="1" hangingPunct="1">
                <a:spcBef>
                  <a:spcPct val="0"/>
                </a:spcBef>
                <a:spcAft>
                  <a:spcPts val="450"/>
                </a:spcAft>
                <a:buClrTx/>
                <a:buFont typeface="Wingdings" pitchFamily="2" charset="2"/>
                <a:buNone/>
              </a:pPr>
              <a:r>
                <a:rPr lang="en-US" sz="825" dirty="0">
                  <a:solidFill>
                    <a:srgbClr val="FFFFFF"/>
                  </a:solidFill>
                  <a:cs typeface="Lucida Sans Unicode" pitchFamily="34" charset="0"/>
                </a:rPr>
                <a:t>Engineering Design Report</a:t>
              </a:r>
              <a:endParaRPr lang="en-US" sz="825" baseline="30000" dirty="0">
                <a:solidFill>
                  <a:srgbClr val="FFFFFF"/>
                </a:solidFill>
                <a:cs typeface="Lucida Sans Unicode" pitchFamily="34" charset="0"/>
              </a:endParaRPr>
            </a:p>
          </p:txBody>
        </p:sp>
        <p:sp>
          <p:nvSpPr>
            <p:cNvPr id="180" name="TextBox 179"/>
            <p:cNvSpPr txBox="1"/>
            <p:nvPr/>
          </p:nvSpPr>
          <p:spPr>
            <a:xfrm rot="5400000">
              <a:off x="9365593" y="3431550"/>
              <a:ext cx="984885" cy="1422677"/>
            </a:xfrm>
            <a:prstGeom prst="rect">
              <a:avLst/>
            </a:prstGeom>
            <a:noFill/>
          </p:spPr>
          <p:txBody>
            <a:bodyPr vert="vert270" wrap="square" rtlCol="0">
              <a:spAutoFit/>
            </a:bodyPr>
            <a:lstStyle/>
            <a:p>
              <a:pPr algn="ctr" eaLnBrk="1" hangingPunct="1">
                <a:spcBef>
                  <a:spcPct val="0"/>
                </a:spcBef>
                <a:buClrTx/>
                <a:buFontTx/>
                <a:buNone/>
              </a:pPr>
              <a:r>
                <a:rPr lang="en-US" sz="900" i="1" dirty="0">
                  <a:solidFill>
                    <a:srgbClr val="83847A">
                      <a:lumMod val="50000"/>
                    </a:srgbClr>
                  </a:solidFill>
                  <a:latin typeface="Arial"/>
                  <a:cs typeface="Lucida Sans Unicode" pitchFamily="34" charset="0"/>
                </a:rPr>
                <a:t>Drawdown to 1450’ for emergency trash rack repairs</a:t>
              </a:r>
            </a:p>
          </p:txBody>
        </p:sp>
        <p:sp>
          <p:nvSpPr>
            <p:cNvPr id="122" name="TextBox 121"/>
            <p:cNvSpPr txBox="1"/>
            <p:nvPr/>
          </p:nvSpPr>
          <p:spPr>
            <a:xfrm>
              <a:off x="1609361" y="3435633"/>
              <a:ext cx="2274124" cy="461665"/>
            </a:xfrm>
            <a:prstGeom prst="rect">
              <a:avLst/>
            </a:prstGeom>
            <a:noFill/>
            <a:ln>
              <a:solidFill>
                <a:schemeClr val="tx2"/>
              </a:solidFill>
            </a:ln>
          </p:spPr>
          <p:txBody>
            <a:bodyPr wrap="square" rtlCol="0">
              <a:spAutoFit/>
            </a:bodyPr>
            <a:lstStyle/>
            <a:p>
              <a:pPr algn="ctr" eaLnBrk="1" hangingPunct="1">
                <a:spcBef>
                  <a:spcPct val="0"/>
                </a:spcBef>
                <a:buClrTx/>
                <a:buFontTx/>
                <a:buNone/>
              </a:pPr>
              <a:r>
                <a:rPr lang="en-US" sz="825" dirty="0">
                  <a:solidFill>
                    <a:srgbClr val="FFFFFF"/>
                  </a:solidFill>
                  <a:latin typeface="Arial"/>
                  <a:cs typeface="Lucida Sans Unicode" pitchFamily="34" charset="0"/>
                </a:rPr>
                <a:t>Cougar Adult Fish Facility Construction</a:t>
              </a:r>
            </a:p>
          </p:txBody>
        </p:sp>
        <p:sp>
          <p:nvSpPr>
            <p:cNvPr id="192" name="Curved Left Arrow 191"/>
            <p:cNvSpPr/>
            <p:nvPr/>
          </p:nvSpPr>
          <p:spPr>
            <a:xfrm>
              <a:off x="10843986" y="4369893"/>
              <a:ext cx="510002" cy="544060"/>
            </a:xfrm>
            <a:prstGeom prst="curvedLeftArrow">
              <a:avLst>
                <a:gd name="adj1" fmla="val 25000"/>
                <a:gd name="adj2" fmla="val 50000"/>
                <a:gd name="adj3" fmla="val 25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Bef>
                  <a:spcPct val="0"/>
                </a:spcBef>
                <a:buClrTx/>
                <a:buFontTx/>
                <a:buNone/>
              </a:pPr>
              <a:endParaRPr lang="en-US" sz="1350">
                <a:solidFill>
                  <a:srgbClr val="000000"/>
                </a:solidFill>
                <a:cs typeface="Lucida Sans Unicode" pitchFamily="34" charset="0"/>
              </a:endParaRPr>
            </a:p>
          </p:txBody>
        </p:sp>
      </p:grpSp>
      <p:grpSp>
        <p:nvGrpSpPr>
          <p:cNvPr id="196" name="Group 195"/>
          <p:cNvGrpSpPr/>
          <p:nvPr/>
        </p:nvGrpSpPr>
        <p:grpSpPr>
          <a:xfrm>
            <a:off x="1032785" y="938347"/>
            <a:ext cx="2291001" cy="1393302"/>
            <a:chOff x="1411585" y="48725"/>
            <a:chExt cx="3054668" cy="1857735"/>
          </a:xfrm>
        </p:grpSpPr>
        <p:cxnSp>
          <p:nvCxnSpPr>
            <p:cNvPr id="13" name="Straight Connector 12"/>
            <p:cNvCxnSpPr>
              <a:endCxn id="14" idx="1"/>
            </p:cNvCxnSpPr>
            <p:nvPr/>
          </p:nvCxnSpPr>
          <p:spPr>
            <a:xfrm flipV="1">
              <a:off x="1551560" y="809238"/>
              <a:ext cx="688889" cy="9608"/>
            </a:xfrm>
            <a:prstGeom prst="line">
              <a:avLst/>
            </a:prstGeom>
            <a:ln w="38100">
              <a:solidFill>
                <a:schemeClr val="accent1">
                  <a:lumMod val="50000"/>
                </a:schemeClr>
              </a:solidFill>
            </a:ln>
          </p:spPr>
          <p:style>
            <a:lnRef idx="3">
              <a:schemeClr val="accent1"/>
            </a:lnRef>
            <a:fillRef idx="0">
              <a:schemeClr val="accent1"/>
            </a:fillRef>
            <a:effectRef idx="2">
              <a:schemeClr val="accent1"/>
            </a:effectRef>
            <a:fontRef idx="minor">
              <a:schemeClr val="tx1"/>
            </a:fontRef>
          </p:style>
        </p:cxnSp>
        <p:sp>
          <p:nvSpPr>
            <p:cNvPr id="14" name="Freeform 13"/>
            <p:cNvSpPr/>
            <p:nvPr/>
          </p:nvSpPr>
          <p:spPr>
            <a:xfrm>
              <a:off x="2124296" y="576933"/>
              <a:ext cx="638840" cy="464610"/>
            </a:xfrm>
            <a:custGeom>
              <a:avLst/>
              <a:gdLst>
                <a:gd name="connsiteX0" fmla="*/ 0 w 674439"/>
                <a:gd name="connsiteY0" fmla="*/ 520700 h 741427"/>
                <a:gd name="connsiteX1" fmla="*/ 50800 w 674439"/>
                <a:gd name="connsiteY1" fmla="*/ 406400 h 741427"/>
                <a:gd name="connsiteX2" fmla="*/ 63500 w 674439"/>
                <a:gd name="connsiteY2" fmla="*/ 368300 h 741427"/>
                <a:gd name="connsiteX3" fmla="*/ 76200 w 674439"/>
                <a:gd name="connsiteY3" fmla="*/ 330200 h 741427"/>
                <a:gd name="connsiteX4" fmla="*/ 88900 w 674439"/>
                <a:gd name="connsiteY4" fmla="*/ 368300 h 741427"/>
                <a:gd name="connsiteX5" fmla="*/ 127000 w 674439"/>
                <a:gd name="connsiteY5" fmla="*/ 444500 h 741427"/>
                <a:gd name="connsiteX6" fmla="*/ 152400 w 674439"/>
                <a:gd name="connsiteY6" fmla="*/ 571500 h 741427"/>
                <a:gd name="connsiteX7" fmla="*/ 177800 w 674439"/>
                <a:gd name="connsiteY7" fmla="*/ 647700 h 741427"/>
                <a:gd name="connsiteX8" fmla="*/ 203200 w 674439"/>
                <a:gd name="connsiteY8" fmla="*/ 685800 h 741427"/>
                <a:gd name="connsiteX9" fmla="*/ 215900 w 674439"/>
                <a:gd name="connsiteY9" fmla="*/ 736600 h 741427"/>
                <a:gd name="connsiteX10" fmla="*/ 241300 w 674439"/>
                <a:gd name="connsiteY10" fmla="*/ 698500 h 741427"/>
                <a:gd name="connsiteX11" fmla="*/ 266700 w 674439"/>
                <a:gd name="connsiteY11" fmla="*/ 609600 h 741427"/>
                <a:gd name="connsiteX12" fmla="*/ 292100 w 674439"/>
                <a:gd name="connsiteY12" fmla="*/ 381000 h 741427"/>
                <a:gd name="connsiteX13" fmla="*/ 317500 w 674439"/>
                <a:gd name="connsiteY13" fmla="*/ 304800 h 741427"/>
                <a:gd name="connsiteX14" fmla="*/ 355600 w 674439"/>
                <a:gd name="connsiteY14" fmla="*/ 203200 h 741427"/>
                <a:gd name="connsiteX15" fmla="*/ 393700 w 674439"/>
                <a:gd name="connsiteY15" fmla="*/ 38100 h 741427"/>
                <a:gd name="connsiteX16" fmla="*/ 406400 w 674439"/>
                <a:gd name="connsiteY16" fmla="*/ 0 h 741427"/>
                <a:gd name="connsiteX17" fmla="*/ 431800 w 674439"/>
                <a:gd name="connsiteY17" fmla="*/ 139700 h 741427"/>
                <a:gd name="connsiteX18" fmla="*/ 444500 w 674439"/>
                <a:gd name="connsiteY18" fmla="*/ 215900 h 741427"/>
                <a:gd name="connsiteX19" fmla="*/ 469900 w 674439"/>
                <a:gd name="connsiteY19" fmla="*/ 330200 h 741427"/>
                <a:gd name="connsiteX20" fmla="*/ 546100 w 674439"/>
                <a:gd name="connsiteY20" fmla="*/ 482600 h 741427"/>
                <a:gd name="connsiteX21" fmla="*/ 584200 w 674439"/>
                <a:gd name="connsiteY21" fmla="*/ 508000 h 741427"/>
                <a:gd name="connsiteX22" fmla="*/ 596900 w 674439"/>
                <a:gd name="connsiteY22" fmla="*/ 558800 h 741427"/>
                <a:gd name="connsiteX23" fmla="*/ 635000 w 674439"/>
                <a:gd name="connsiteY23" fmla="*/ 546100 h 741427"/>
                <a:gd name="connsiteX24" fmla="*/ 660400 w 674439"/>
                <a:gd name="connsiteY24" fmla="*/ 469900 h 741427"/>
                <a:gd name="connsiteX25" fmla="*/ 673100 w 674439"/>
                <a:gd name="connsiteY25" fmla="*/ 419100 h 741427"/>
                <a:gd name="connsiteX0" fmla="*/ 0 w 674439"/>
                <a:gd name="connsiteY0" fmla="*/ 457200 h 741427"/>
                <a:gd name="connsiteX1" fmla="*/ 50800 w 674439"/>
                <a:gd name="connsiteY1" fmla="*/ 406400 h 741427"/>
                <a:gd name="connsiteX2" fmla="*/ 63500 w 674439"/>
                <a:gd name="connsiteY2" fmla="*/ 368300 h 741427"/>
                <a:gd name="connsiteX3" fmla="*/ 76200 w 674439"/>
                <a:gd name="connsiteY3" fmla="*/ 330200 h 741427"/>
                <a:gd name="connsiteX4" fmla="*/ 88900 w 674439"/>
                <a:gd name="connsiteY4" fmla="*/ 368300 h 741427"/>
                <a:gd name="connsiteX5" fmla="*/ 127000 w 674439"/>
                <a:gd name="connsiteY5" fmla="*/ 444500 h 741427"/>
                <a:gd name="connsiteX6" fmla="*/ 152400 w 674439"/>
                <a:gd name="connsiteY6" fmla="*/ 571500 h 741427"/>
                <a:gd name="connsiteX7" fmla="*/ 177800 w 674439"/>
                <a:gd name="connsiteY7" fmla="*/ 647700 h 741427"/>
                <a:gd name="connsiteX8" fmla="*/ 203200 w 674439"/>
                <a:gd name="connsiteY8" fmla="*/ 685800 h 741427"/>
                <a:gd name="connsiteX9" fmla="*/ 215900 w 674439"/>
                <a:gd name="connsiteY9" fmla="*/ 736600 h 741427"/>
                <a:gd name="connsiteX10" fmla="*/ 241300 w 674439"/>
                <a:gd name="connsiteY10" fmla="*/ 698500 h 741427"/>
                <a:gd name="connsiteX11" fmla="*/ 266700 w 674439"/>
                <a:gd name="connsiteY11" fmla="*/ 609600 h 741427"/>
                <a:gd name="connsiteX12" fmla="*/ 292100 w 674439"/>
                <a:gd name="connsiteY12" fmla="*/ 381000 h 741427"/>
                <a:gd name="connsiteX13" fmla="*/ 317500 w 674439"/>
                <a:gd name="connsiteY13" fmla="*/ 304800 h 741427"/>
                <a:gd name="connsiteX14" fmla="*/ 355600 w 674439"/>
                <a:gd name="connsiteY14" fmla="*/ 203200 h 741427"/>
                <a:gd name="connsiteX15" fmla="*/ 393700 w 674439"/>
                <a:gd name="connsiteY15" fmla="*/ 38100 h 741427"/>
                <a:gd name="connsiteX16" fmla="*/ 406400 w 674439"/>
                <a:gd name="connsiteY16" fmla="*/ 0 h 741427"/>
                <a:gd name="connsiteX17" fmla="*/ 431800 w 674439"/>
                <a:gd name="connsiteY17" fmla="*/ 139700 h 741427"/>
                <a:gd name="connsiteX18" fmla="*/ 444500 w 674439"/>
                <a:gd name="connsiteY18" fmla="*/ 215900 h 741427"/>
                <a:gd name="connsiteX19" fmla="*/ 469900 w 674439"/>
                <a:gd name="connsiteY19" fmla="*/ 330200 h 741427"/>
                <a:gd name="connsiteX20" fmla="*/ 546100 w 674439"/>
                <a:gd name="connsiteY20" fmla="*/ 482600 h 741427"/>
                <a:gd name="connsiteX21" fmla="*/ 584200 w 674439"/>
                <a:gd name="connsiteY21" fmla="*/ 508000 h 741427"/>
                <a:gd name="connsiteX22" fmla="*/ 596900 w 674439"/>
                <a:gd name="connsiteY22" fmla="*/ 558800 h 741427"/>
                <a:gd name="connsiteX23" fmla="*/ 635000 w 674439"/>
                <a:gd name="connsiteY23" fmla="*/ 546100 h 741427"/>
                <a:gd name="connsiteX24" fmla="*/ 660400 w 674439"/>
                <a:gd name="connsiteY24" fmla="*/ 469900 h 741427"/>
                <a:gd name="connsiteX25" fmla="*/ 673100 w 674439"/>
                <a:gd name="connsiteY25" fmla="*/ 419100 h 741427"/>
                <a:gd name="connsiteX0" fmla="*/ 84667 w 759106"/>
                <a:gd name="connsiteY0" fmla="*/ 457200 h 741427"/>
                <a:gd name="connsiteX1" fmla="*/ 8467 w 759106"/>
                <a:gd name="connsiteY1" fmla="*/ 457200 h 741427"/>
                <a:gd name="connsiteX2" fmla="*/ 135467 w 759106"/>
                <a:gd name="connsiteY2" fmla="*/ 406400 h 741427"/>
                <a:gd name="connsiteX3" fmla="*/ 148167 w 759106"/>
                <a:gd name="connsiteY3" fmla="*/ 368300 h 741427"/>
                <a:gd name="connsiteX4" fmla="*/ 160867 w 759106"/>
                <a:gd name="connsiteY4" fmla="*/ 330200 h 741427"/>
                <a:gd name="connsiteX5" fmla="*/ 173567 w 759106"/>
                <a:gd name="connsiteY5" fmla="*/ 368300 h 741427"/>
                <a:gd name="connsiteX6" fmla="*/ 211667 w 759106"/>
                <a:gd name="connsiteY6" fmla="*/ 444500 h 741427"/>
                <a:gd name="connsiteX7" fmla="*/ 237067 w 759106"/>
                <a:gd name="connsiteY7" fmla="*/ 571500 h 741427"/>
                <a:gd name="connsiteX8" fmla="*/ 262467 w 759106"/>
                <a:gd name="connsiteY8" fmla="*/ 647700 h 741427"/>
                <a:gd name="connsiteX9" fmla="*/ 287867 w 759106"/>
                <a:gd name="connsiteY9" fmla="*/ 685800 h 741427"/>
                <a:gd name="connsiteX10" fmla="*/ 300567 w 759106"/>
                <a:gd name="connsiteY10" fmla="*/ 736600 h 741427"/>
                <a:gd name="connsiteX11" fmla="*/ 325967 w 759106"/>
                <a:gd name="connsiteY11" fmla="*/ 698500 h 741427"/>
                <a:gd name="connsiteX12" fmla="*/ 351367 w 759106"/>
                <a:gd name="connsiteY12" fmla="*/ 609600 h 741427"/>
                <a:gd name="connsiteX13" fmla="*/ 376767 w 759106"/>
                <a:gd name="connsiteY13" fmla="*/ 381000 h 741427"/>
                <a:gd name="connsiteX14" fmla="*/ 402167 w 759106"/>
                <a:gd name="connsiteY14" fmla="*/ 304800 h 741427"/>
                <a:gd name="connsiteX15" fmla="*/ 440267 w 759106"/>
                <a:gd name="connsiteY15" fmla="*/ 203200 h 741427"/>
                <a:gd name="connsiteX16" fmla="*/ 478367 w 759106"/>
                <a:gd name="connsiteY16" fmla="*/ 38100 h 741427"/>
                <a:gd name="connsiteX17" fmla="*/ 491067 w 759106"/>
                <a:gd name="connsiteY17" fmla="*/ 0 h 741427"/>
                <a:gd name="connsiteX18" fmla="*/ 516467 w 759106"/>
                <a:gd name="connsiteY18" fmla="*/ 139700 h 741427"/>
                <a:gd name="connsiteX19" fmla="*/ 529167 w 759106"/>
                <a:gd name="connsiteY19" fmla="*/ 215900 h 741427"/>
                <a:gd name="connsiteX20" fmla="*/ 554567 w 759106"/>
                <a:gd name="connsiteY20" fmla="*/ 330200 h 741427"/>
                <a:gd name="connsiteX21" fmla="*/ 630767 w 759106"/>
                <a:gd name="connsiteY21" fmla="*/ 482600 h 741427"/>
                <a:gd name="connsiteX22" fmla="*/ 668867 w 759106"/>
                <a:gd name="connsiteY22" fmla="*/ 508000 h 741427"/>
                <a:gd name="connsiteX23" fmla="*/ 681567 w 759106"/>
                <a:gd name="connsiteY23" fmla="*/ 558800 h 741427"/>
                <a:gd name="connsiteX24" fmla="*/ 719667 w 759106"/>
                <a:gd name="connsiteY24" fmla="*/ 546100 h 741427"/>
                <a:gd name="connsiteX25" fmla="*/ 745067 w 759106"/>
                <a:gd name="connsiteY25" fmla="*/ 469900 h 741427"/>
                <a:gd name="connsiteX26" fmla="*/ 757767 w 759106"/>
                <a:gd name="connsiteY26" fmla="*/ 419100 h 741427"/>
                <a:gd name="connsiteX0" fmla="*/ 84667 w 759106"/>
                <a:gd name="connsiteY0" fmla="*/ 457200 h 741427"/>
                <a:gd name="connsiteX1" fmla="*/ 8467 w 759106"/>
                <a:gd name="connsiteY1" fmla="*/ 457200 h 741427"/>
                <a:gd name="connsiteX2" fmla="*/ 135467 w 759106"/>
                <a:gd name="connsiteY2" fmla="*/ 406400 h 741427"/>
                <a:gd name="connsiteX3" fmla="*/ 148167 w 759106"/>
                <a:gd name="connsiteY3" fmla="*/ 368300 h 741427"/>
                <a:gd name="connsiteX4" fmla="*/ 160867 w 759106"/>
                <a:gd name="connsiteY4" fmla="*/ 330200 h 741427"/>
                <a:gd name="connsiteX5" fmla="*/ 173567 w 759106"/>
                <a:gd name="connsiteY5" fmla="*/ 368300 h 741427"/>
                <a:gd name="connsiteX6" fmla="*/ 211667 w 759106"/>
                <a:gd name="connsiteY6" fmla="*/ 444500 h 741427"/>
                <a:gd name="connsiteX7" fmla="*/ 237067 w 759106"/>
                <a:gd name="connsiteY7" fmla="*/ 571500 h 741427"/>
                <a:gd name="connsiteX8" fmla="*/ 262467 w 759106"/>
                <a:gd name="connsiteY8" fmla="*/ 647700 h 741427"/>
                <a:gd name="connsiteX9" fmla="*/ 287867 w 759106"/>
                <a:gd name="connsiteY9" fmla="*/ 685800 h 741427"/>
                <a:gd name="connsiteX10" fmla="*/ 300567 w 759106"/>
                <a:gd name="connsiteY10" fmla="*/ 736600 h 741427"/>
                <a:gd name="connsiteX11" fmla="*/ 325967 w 759106"/>
                <a:gd name="connsiteY11" fmla="*/ 698500 h 741427"/>
                <a:gd name="connsiteX12" fmla="*/ 351367 w 759106"/>
                <a:gd name="connsiteY12" fmla="*/ 609600 h 741427"/>
                <a:gd name="connsiteX13" fmla="*/ 376767 w 759106"/>
                <a:gd name="connsiteY13" fmla="*/ 381000 h 741427"/>
                <a:gd name="connsiteX14" fmla="*/ 402167 w 759106"/>
                <a:gd name="connsiteY14" fmla="*/ 304800 h 741427"/>
                <a:gd name="connsiteX15" fmla="*/ 440267 w 759106"/>
                <a:gd name="connsiteY15" fmla="*/ 203200 h 741427"/>
                <a:gd name="connsiteX16" fmla="*/ 478367 w 759106"/>
                <a:gd name="connsiteY16" fmla="*/ 38100 h 741427"/>
                <a:gd name="connsiteX17" fmla="*/ 491067 w 759106"/>
                <a:gd name="connsiteY17" fmla="*/ 0 h 741427"/>
                <a:gd name="connsiteX18" fmla="*/ 516467 w 759106"/>
                <a:gd name="connsiteY18" fmla="*/ 139700 h 741427"/>
                <a:gd name="connsiteX19" fmla="*/ 529167 w 759106"/>
                <a:gd name="connsiteY19" fmla="*/ 215900 h 741427"/>
                <a:gd name="connsiteX20" fmla="*/ 554567 w 759106"/>
                <a:gd name="connsiteY20" fmla="*/ 330200 h 741427"/>
                <a:gd name="connsiteX21" fmla="*/ 630767 w 759106"/>
                <a:gd name="connsiteY21" fmla="*/ 482600 h 741427"/>
                <a:gd name="connsiteX22" fmla="*/ 668867 w 759106"/>
                <a:gd name="connsiteY22" fmla="*/ 508000 h 741427"/>
                <a:gd name="connsiteX23" fmla="*/ 681567 w 759106"/>
                <a:gd name="connsiteY23" fmla="*/ 558800 h 741427"/>
                <a:gd name="connsiteX24" fmla="*/ 719667 w 759106"/>
                <a:gd name="connsiteY24" fmla="*/ 546100 h 741427"/>
                <a:gd name="connsiteX25" fmla="*/ 745067 w 759106"/>
                <a:gd name="connsiteY25" fmla="*/ 469900 h 741427"/>
                <a:gd name="connsiteX26" fmla="*/ 757767 w 759106"/>
                <a:gd name="connsiteY26" fmla="*/ 419100 h 741427"/>
                <a:gd name="connsiteX0" fmla="*/ 427 w 911933"/>
                <a:gd name="connsiteY0" fmla="*/ 457200 h 741427"/>
                <a:gd name="connsiteX1" fmla="*/ 161294 w 911933"/>
                <a:gd name="connsiteY1" fmla="*/ 457200 h 741427"/>
                <a:gd name="connsiteX2" fmla="*/ 288294 w 911933"/>
                <a:gd name="connsiteY2" fmla="*/ 406400 h 741427"/>
                <a:gd name="connsiteX3" fmla="*/ 300994 w 911933"/>
                <a:gd name="connsiteY3" fmla="*/ 368300 h 741427"/>
                <a:gd name="connsiteX4" fmla="*/ 313694 w 911933"/>
                <a:gd name="connsiteY4" fmla="*/ 330200 h 741427"/>
                <a:gd name="connsiteX5" fmla="*/ 326394 w 911933"/>
                <a:gd name="connsiteY5" fmla="*/ 368300 h 741427"/>
                <a:gd name="connsiteX6" fmla="*/ 364494 w 911933"/>
                <a:gd name="connsiteY6" fmla="*/ 444500 h 741427"/>
                <a:gd name="connsiteX7" fmla="*/ 389894 w 911933"/>
                <a:gd name="connsiteY7" fmla="*/ 571500 h 741427"/>
                <a:gd name="connsiteX8" fmla="*/ 415294 w 911933"/>
                <a:gd name="connsiteY8" fmla="*/ 647700 h 741427"/>
                <a:gd name="connsiteX9" fmla="*/ 440694 w 911933"/>
                <a:gd name="connsiteY9" fmla="*/ 685800 h 741427"/>
                <a:gd name="connsiteX10" fmla="*/ 453394 w 911933"/>
                <a:gd name="connsiteY10" fmla="*/ 736600 h 741427"/>
                <a:gd name="connsiteX11" fmla="*/ 478794 w 911933"/>
                <a:gd name="connsiteY11" fmla="*/ 698500 h 741427"/>
                <a:gd name="connsiteX12" fmla="*/ 504194 w 911933"/>
                <a:gd name="connsiteY12" fmla="*/ 609600 h 741427"/>
                <a:gd name="connsiteX13" fmla="*/ 529594 w 911933"/>
                <a:gd name="connsiteY13" fmla="*/ 381000 h 741427"/>
                <a:gd name="connsiteX14" fmla="*/ 554994 w 911933"/>
                <a:gd name="connsiteY14" fmla="*/ 304800 h 741427"/>
                <a:gd name="connsiteX15" fmla="*/ 593094 w 911933"/>
                <a:gd name="connsiteY15" fmla="*/ 203200 h 741427"/>
                <a:gd name="connsiteX16" fmla="*/ 631194 w 911933"/>
                <a:gd name="connsiteY16" fmla="*/ 38100 h 741427"/>
                <a:gd name="connsiteX17" fmla="*/ 643894 w 911933"/>
                <a:gd name="connsiteY17" fmla="*/ 0 h 741427"/>
                <a:gd name="connsiteX18" fmla="*/ 669294 w 911933"/>
                <a:gd name="connsiteY18" fmla="*/ 139700 h 741427"/>
                <a:gd name="connsiteX19" fmla="*/ 681994 w 911933"/>
                <a:gd name="connsiteY19" fmla="*/ 215900 h 741427"/>
                <a:gd name="connsiteX20" fmla="*/ 707394 w 911933"/>
                <a:gd name="connsiteY20" fmla="*/ 330200 h 741427"/>
                <a:gd name="connsiteX21" fmla="*/ 783594 w 911933"/>
                <a:gd name="connsiteY21" fmla="*/ 482600 h 741427"/>
                <a:gd name="connsiteX22" fmla="*/ 821694 w 911933"/>
                <a:gd name="connsiteY22" fmla="*/ 508000 h 741427"/>
                <a:gd name="connsiteX23" fmla="*/ 834394 w 911933"/>
                <a:gd name="connsiteY23" fmla="*/ 558800 h 741427"/>
                <a:gd name="connsiteX24" fmla="*/ 872494 w 911933"/>
                <a:gd name="connsiteY24" fmla="*/ 546100 h 741427"/>
                <a:gd name="connsiteX25" fmla="*/ 897894 w 911933"/>
                <a:gd name="connsiteY25" fmla="*/ 469900 h 741427"/>
                <a:gd name="connsiteX26" fmla="*/ 910594 w 911933"/>
                <a:gd name="connsiteY26" fmla="*/ 419100 h 741427"/>
                <a:gd name="connsiteX0" fmla="*/ 427 w 975253"/>
                <a:gd name="connsiteY0" fmla="*/ 457200 h 741427"/>
                <a:gd name="connsiteX1" fmla="*/ 161294 w 975253"/>
                <a:gd name="connsiteY1" fmla="*/ 457200 h 741427"/>
                <a:gd name="connsiteX2" fmla="*/ 288294 w 975253"/>
                <a:gd name="connsiteY2" fmla="*/ 406400 h 741427"/>
                <a:gd name="connsiteX3" fmla="*/ 300994 w 975253"/>
                <a:gd name="connsiteY3" fmla="*/ 368300 h 741427"/>
                <a:gd name="connsiteX4" fmla="*/ 313694 w 975253"/>
                <a:gd name="connsiteY4" fmla="*/ 330200 h 741427"/>
                <a:gd name="connsiteX5" fmla="*/ 326394 w 975253"/>
                <a:gd name="connsiteY5" fmla="*/ 368300 h 741427"/>
                <a:gd name="connsiteX6" fmla="*/ 364494 w 975253"/>
                <a:gd name="connsiteY6" fmla="*/ 444500 h 741427"/>
                <a:gd name="connsiteX7" fmla="*/ 389894 w 975253"/>
                <a:gd name="connsiteY7" fmla="*/ 571500 h 741427"/>
                <a:gd name="connsiteX8" fmla="*/ 415294 w 975253"/>
                <a:gd name="connsiteY8" fmla="*/ 647700 h 741427"/>
                <a:gd name="connsiteX9" fmla="*/ 440694 w 975253"/>
                <a:gd name="connsiteY9" fmla="*/ 685800 h 741427"/>
                <a:gd name="connsiteX10" fmla="*/ 453394 w 975253"/>
                <a:gd name="connsiteY10" fmla="*/ 736600 h 741427"/>
                <a:gd name="connsiteX11" fmla="*/ 478794 w 975253"/>
                <a:gd name="connsiteY11" fmla="*/ 698500 h 741427"/>
                <a:gd name="connsiteX12" fmla="*/ 504194 w 975253"/>
                <a:gd name="connsiteY12" fmla="*/ 609600 h 741427"/>
                <a:gd name="connsiteX13" fmla="*/ 529594 w 975253"/>
                <a:gd name="connsiteY13" fmla="*/ 381000 h 741427"/>
                <a:gd name="connsiteX14" fmla="*/ 554994 w 975253"/>
                <a:gd name="connsiteY14" fmla="*/ 304800 h 741427"/>
                <a:gd name="connsiteX15" fmla="*/ 593094 w 975253"/>
                <a:gd name="connsiteY15" fmla="*/ 203200 h 741427"/>
                <a:gd name="connsiteX16" fmla="*/ 631194 w 975253"/>
                <a:gd name="connsiteY16" fmla="*/ 38100 h 741427"/>
                <a:gd name="connsiteX17" fmla="*/ 643894 w 975253"/>
                <a:gd name="connsiteY17" fmla="*/ 0 h 741427"/>
                <a:gd name="connsiteX18" fmla="*/ 669294 w 975253"/>
                <a:gd name="connsiteY18" fmla="*/ 139700 h 741427"/>
                <a:gd name="connsiteX19" fmla="*/ 681994 w 975253"/>
                <a:gd name="connsiteY19" fmla="*/ 215900 h 741427"/>
                <a:gd name="connsiteX20" fmla="*/ 707394 w 975253"/>
                <a:gd name="connsiteY20" fmla="*/ 330200 h 741427"/>
                <a:gd name="connsiteX21" fmla="*/ 783594 w 975253"/>
                <a:gd name="connsiteY21" fmla="*/ 482600 h 741427"/>
                <a:gd name="connsiteX22" fmla="*/ 821694 w 975253"/>
                <a:gd name="connsiteY22" fmla="*/ 508000 h 741427"/>
                <a:gd name="connsiteX23" fmla="*/ 834394 w 975253"/>
                <a:gd name="connsiteY23" fmla="*/ 558800 h 741427"/>
                <a:gd name="connsiteX24" fmla="*/ 872494 w 975253"/>
                <a:gd name="connsiteY24" fmla="*/ 546100 h 741427"/>
                <a:gd name="connsiteX25" fmla="*/ 897894 w 975253"/>
                <a:gd name="connsiteY25" fmla="*/ 469900 h 741427"/>
                <a:gd name="connsiteX26" fmla="*/ 975253 w 975253"/>
                <a:gd name="connsiteY26" fmla="*/ 370714 h 741427"/>
                <a:gd name="connsiteX0" fmla="*/ 427 w 1066446"/>
                <a:gd name="connsiteY0" fmla="*/ 457200 h 741427"/>
                <a:gd name="connsiteX1" fmla="*/ 161294 w 1066446"/>
                <a:gd name="connsiteY1" fmla="*/ 457200 h 741427"/>
                <a:gd name="connsiteX2" fmla="*/ 288294 w 1066446"/>
                <a:gd name="connsiteY2" fmla="*/ 406400 h 741427"/>
                <a:gd name="connsiteX3" fmla="*/ 300994 w 1066446"/>
                <a:gd name="connsiteY3" fmla="*/ 368300 h 741427"/>
                <a:gd name="connsiteX4" fmla="*/ 313694 w 1066446"/>
                <a:gd name="connsiteY4" fmla="*/ 330200 h 741427"/>
                <a:gd name="connsiteX5" fmla="*/ 326394 w 1066446"/>
                <a:gd name="connsiteY5" fmla="*/ 368300 h 741427"/>
                <a:gd name="connsiteX6" fmla="*/ 364494 w 1066446"/>
                <a:gd name="connsiteY6" fmla="*/ 444500 h 741427"/>
                <a:gd name="connsiteX7" fmla="*/ 389894 w 1066446"/>
                <a:gd name="connsiteY7" fmla="*/ 571500 h 741427"/>
                <a:gd name="connsiteX8" fmla="*/ 415294 w 1066446"/>
                <a:gd name="connsiteY8" fmla="*/ 647700 h 741427"/>
                <a:gd name="connsiteX9" fmla="*/ 440694 w 1066446"/>
                <a:gd name="connsiteY9" fmla="*/ 685800 h 741427"/>
                <a:gd name="connsiteX10" fmla="*/ 453394 w 1066446"/>
                <a:gd name="connsiteY10" fmla="*/ 736600 h 741427"/>
                <a:gd name="connsiteX11" fmla="*/ 478794 w 1066446"/>
                <a:gd name="connsiteY11" fmla="*/ 698500 h 741427"/>
                <a:gd name="connsiteX12" fmla="*/ 504194 w 1066446"/>
                <a:gd name="connsiteY12" fmla="*/ 609600 h 741427"/>
                <a:gd name="connsiteX13" fmla="*/ 529594 w 1066446"/>
                <a:gd name="connsiteY13" fmla="*/ 381000 h 741427"/>
                <a:gd name="connsiteX14" fmla="*/ 554994 w 1066446"/>
                <a:gd name="connsiteY14" fmla="*/ 304800 h 741427"/>
                <a:gd name="connsiteX15" fmla="*/ 593094 w 1066446"/>
                <a:gd name="connsiteY15" fmla="*/ 203200 h 741427"/>
                <a:gd name="connsiteX16" fmla="*/ 631194 w 1066446"/>
                <a:gd name="connsiteY16" fmla="*/ 38100 h 741427"/>
                <a:gd name="connsiteX17" fmla="*/ 643894 w 1066446"/>
                <a:gd name="connsiteY17" fmla="*/ 0 h 741427"/>
                <a:gd name="connsiteX18" fmla="*/ 669294 w 1066446"/>
                <a:gd name="connsiteY18" fmla="*/ 139700 h 741427"/>
                <a:gd name="connsiteX19" fmla="*/ 681994 w 1066446"/>
                <a:gd name="connsiteY19" fmla="*/ 215900 h 741427"/>
                <a:gd name="connsiteX20" fmla="*/ 707394 w 1066446"/>
                <a:gd name="connsiteY20" fmla="*/ 330200 h 741427"/>
                <a:gd name="connsiteX21" fmla="*/ 783594 w 1066446"/>
                <a:gd name="connsiteY21" fmla="*/ 482600 h 741427"/>
                <a:gd name="connsiteX22" fmla="*/ 821694 w 1066446"/>
                <a:gd name="connsiteY22" fmla="*/ 508000 h 741427"/>
                <a:gd name="connsiteX23" fmla="*/ 834394 w 1066446"/>
                <a:gd name="connsiteY23" fmla="*/ 558800 h 741427"/>
                <a:gd name="connsiteX24" fmla="*/ 872494 w 1066446"/>
                <a:gd name="connsiteY24" fmla="*/ 546100 h 741427"/>
                <a:gd name="connsiteX25" fmla="*/ 897894 w 1066446"/>
                <a:gd name="connsiteY25" fmla="*/ 469900 h 741427"/>
                <a:gd name="connsiteX26" fmla="*/ 1066446 w 1066446"/>
                <a:gd name="connsiteY26" fmla="*/ 370714 h 741427"/>
                <a:gd name="connsiteX0" fmla="*/ 427 w 1066446"/>
                <a:gd name="connsiteY0" fmla="*/ 457200 h 741427"/>
                <a:gd name="connsiteX1" fmla="*/ 161294 w 1066446"/>
                <a:gd name="connsiteY1" fmla="*/ 457200 h 741427"/>
                <a:gd name="connsiteX2" fmla="*/ 288294 w 1066446"/>
                <a:gd name="connsiteY2" fmla="*/ 406400 h 741427"/>
                <a:gd name="connsiteX3" fmla="*/ 300994 w 1066446"/>
                <a:gd name="connsiteY3" fmla="*/ 368300 h 741427"/>
                <a:gd name="connsiteX4" fmla="*/ 313694 w 1066446"/>
                <a:gd name="connsiteY4" fmla="*/ 330200 h 741427"/>
                <a:gd name="connsiteX5" fmla="*/ 326394 w 1066446"/>
                <a:gd name="connsiteY5" fmla="*/ 368300 h 741427"/>
                <a:gd name="connsiteX6" fmla="*/ 364494 w 1066446"/>
                <a:gd name="connsiteY6" fmla="*/ 444500 h 741427"/>
                <a:gd name="connsiteX7" fmla="*/ 389894 w 1066446"/>
                <a:gd name="connsiteY7" fmla="*/ 571500 h 741427"/>
                <a:gd name="connsiteX8" fmla="*/ 415294 w 1066446"/>
                <a:gd name="connsiteY8" fmla="*/ 647700 h 741427"/>
                <a:gd name="connsiteX9" fmla="*/ 440694 w 1066446"/>
                <a:gd name="connsiteY9" fmla="*/ 685800 h 741427"/>
                <a:gd name="connsiteX10" fmla="*/ 453394 w 1066446"/>
                <a:gd name="connsiteY10" fmla="*/ 736600 h 741427"/>
                <a:gd name="connsiteX11" fmla="*/ 478794 w 1066446"/>
                <a:gd name="connsiteY11" fmla="*/ 698500 h 741427"/>
                <a:gd name="connsiteX12" fmla="*/ 504194 w 1066446"/>
                <a:gd name="connsiteY12" fmla="*/ 609600 h 741427"/>
                <a:gd name="connsiteX13" fmla="*/ 529594 w 1066446"/>
                <a:gd name="connsiteY13" fmla="*/ 381000 h 741427"/>
                <a:gd name="connsiteX14" fmla="*/ 554994 w 1066446"/>
                <a:gd name="connsiteY14" fmla="*/ 304800 h 741427"/>
                <a:gd name="connsiteX15" fmla="*/ 593094 w 1066446"/>
                <a:gd name="connsiteY15" fmla="*/ 203200 h 741427"/>
                <a:gd name="connsiteX16" fmla="*/ 631194 w 1066446"/>
                <a:gd name="connsiteY16" fmla="*/ 38100 h 741427"/>
                <a:gd name="connsiteX17" fmla="*/ 643894 w 1066446"/>
                <a:gd name="connsiteY17" fmla="*/ 0 h 741427"/>
                <a:gd name="connsiteX18" fmla="*/ 669294 w 1066446"/>
                <a:gd name="connsiteY18" fmla="*/ 139700 h 741427"/>
                <a:gd name="connsiteX19" fmla="*/ 681994 w 1066446"/>
                <a:gd name="connsiteY19" fmla="*/ 215900 h 741427"/>
                <a:gd name="connsiteX20" fmla="*/ 707394 w 1066446"/>
                <a:gd name="connsiteY20" fmla="*/ 330200 h 741427"/>
                <a:gd name="connsiteX21" fmla="*/ 783594 w 1066446"/>
                <a:gd name="connsiteY21" fmla="*/ 482600 h 741427"/>
                <a:gd name="connsiteX22" fmla="*/ 821694 w 1066446"/>
                <a:gd name="connsiteY22" fmla="*/ 508000 h 741427"/>
                <a:gd name="connsiteX23" fmla="*/ 834394 w 1066446"/>
                <a:gd name="connsiteY23" fmla="*/ 558800 h 741427"/>
                <a:gd name="connsiteX24" fmla="*/ 872494 w 1066446"/>
                <a:gd name="connsiteY24" fmla="*/ 546100 h 741427"/>
                <a:gd name="connsiteX25" fmla="*/ 884059 w 1066446"/>
                <a:gd name="connsiteY25" fmla="*/ 370714 h 741427"/>
                <a:gd name="connsiteX26" fmla="*/ 1066446 w 1066446"/>
                <a:gd name="connsiteY26" fmla="*/ 370714 h 741427"/>
                <a:gd name="connsiteX0" fmla="*/ 427 w 1066446"/>
                <a:gd name="connsiteY0" fmla="*/ 457200 h 741427"/>
                <a:gd name="connsiteX1" fmla="*/ 161294 w 1066446"/>
                <a:gd name="connsiteY1" fmla="*/ 457200 h 741427"/>
                <a:gd name="connsiteX2" fmla="*/ 288294 w 1066446"/>
                <a:gd name="connsiteY2" fmla="*/ 406400 h 741427"/>
                <a:gd name="connsiteX3" fmla="*/ 300994 w 1066446"/>
                <a:gd name="connsiteY3" fmla="*/ 368300 h 741427"/>
                <a:gd name="connsiteX4" fmla="*/ 313694 w 1066446"/>
                <a:gd name="connsiteY4" fmla="*/ 330200 h 741427"/>
                <a:gd name="connsiteX5" fmla="*/ 326394 w 1066446"/>
                <a:gd name="connsiteY5" fmla="*/ 368300 h 741427"/>
                <a:gd name="connsiteX6" fmla="*/ 364494 w 1066446"/>
                <a:gd name="connsiteY6" fmla="*/ 444500 h 741427"/>
                <a:gd name="connsiteX7" fmla="*/ 389894 w 1066446"/>
                <a:gd name="connsiteY7" fmla="*/ 571500 h 741427"/>
                <a:gd name="connsiteX8" fmla="*/ 415294 w 1066446"/>
                <a:gd name="connsiteY8" fmla="*/ 647700 h 741427"/>
                <a:gd name="connsiteX9" fmla="*/ 440694 w 1066446"/>
                <a:gd name="connsiteY9" fmla="*/ 685800 h 741427"/>
                <a:gd name="connsiteX10" fmla="*/ 453394 w 1066446"/>
                <a:gd name="connsiteY10" fmla="*/ 736600 h 741427"/>
                <a:gd name="connsiteX11" fmla="*/ 478794 w 1066446"/>
                <a:gd name="connsiteY11" fmla="*/ 698500 h 741427"/>
                <a:gd name="connsiteX12" fmla="*/ 504194 w 1066446"/>
                <a:gd name="connsiteY12" fmla="*/ 609600 h 741427"/>
                <a:gd name="connsiteX13" fmla="*/ 529594 w 1066446"/>
                <a:gd name="connsiteY13" fmla="*/ 381000 h 741427"/>
                <a:gd name="connsiteX14" fmla="*/ 554994 w 1066446"/>
                <a:gd name="connsiteY14" fmla="*/ 304800 h 741427"/>
                <a:gd name="connsiteX15" fmla="*/ 593094 w 1066446"/>
                <a:gd name="connsiteY15" fmla="*/ 203200 h 741427"/>
                <a:gd name="connsiteX16" fmla="*/ 631194 w 1066446"/>
                <a:gd name="connsiteY16" fmla="*/ 38100 h 741427"/>
                <a:gd name="connsiteX17" fmla="*/ 643894 w 1066446"/>
                <a:gd name="connsiteY17" fmla="*/ 0 h 741427"/>
                <a:gd name="connsiteX18" fmla="*/ 669294 w 1066446"/>
                <a:gd name="connsiteY18" fmla="*/ 139700 h 741427"/>
                <a:gd name="connsiteX19" fmla="*/ 681994 w 1066446"/>
                <a:gd name="connsiteY19" fmla="*/ 215900 h 741427"/>
                <a:gd name="connsiteX20" fmla="*/ 707394 w 1066446"/>
                <a:gd name="connsiteY20" fmla="*/ 330200 h 741427"/>
                <a:gd name="connsiteX21" fmla="*/ 783594 w 1066446"/>
                <a:gd name="connsiteY21" fmla="*/ 482600 h 741427"/>
                <a:gd name="connsiteX22" fmla="*/ 821694 w 1066446"/>
                <a:gd name="connsiteY22" fmla="*/ 508000 h 741427"/>
                <a:gd name="connsiteX23" fmla="*/ 834394 w 1066446"/>
                <a:gd name="connsiteY23" fmla="*/ 558800 h 741427"/>
                <a:gd name="connsiteX24" fmla="*/ 872494 w 1066446"/>
                <a:gd name="connsiteY24" fmla="*/ 546100 h 741427"/>
                <a:gd name="connsiteX25" fmla="*/ 884059 w 1066446"/>
                <a:gd name="connsiteY25" fmla="*/ 370714 h 741427"/>
                <a:gd name="connsiteX26" fmla="*/ 1066446 w 1066446"/>
                <a:gd name="connsiteY26" fmla="*/ 370714 h 741427"/>
                <a:gd name="connsiteX0" fmla="*/ 427 w 1066446"/>
                <a:gd name="connsiteY0" fmla="*/ 457200 h 741427"/>
                <a:gd name="connsiteX1" fmla="*/ 161294 w 1066446"/>
                <a:gd name="connsiteY1" fmla="*/ 457200 h 741427"/>
                <a:gd name="connsiteX2" fmla="*/ 288294 w 1066446"/>
                <a:gd name="connsiteY2" fmla="*/ 406400 h 741427"/>
                <a:gd name="connsiteX3" fmla="*/ 300994 w 1066446"/>
                <a:gd name="connsiteY3" fmla="*/ 368300 h 741427"/>
                <a:gd name="connsiteX4" fmla="*/ 313694 w 1066446"/>
                <a:gd name="connsiteY4" fmla="*/ 330200 h 741427"/>
                <a:gd name="connsiteX5" fmla="*/ 326394 w 1066446"/>
                <a:gd name="connsiteY5" fmla="*/ 368300 h 741427"/>
                <a:gd name="connsiteX6" fmla="*/ 364494 w 1066446"/>
                <a:gd name="connsiteY6" fmla="*/ 444500 h 741427"/>
                <a:gd name="connsiteX7" fmla="*/ 389894 w 1066446"/>
                <a:gd name="connsiteY7" fmla="*/ 571500 h 741427"/>
                <a:gd name="connsiteX8" fmla="*/ 415294 w 1066446"/>
                <a:gd name="connsiteY8" fmla="*/ 647700 h 741427"/>
                <a:gd name="connsiteX9" fmla="*/ 440694 w 1066446"/>
                <a:gd name="connsiteY9" fmla="*/ 685800 h 741427"/>
                <a:gd name="connsiteX10" fmla="*/ 453394 w 1066446"/>
                <a:gd name="connsiteY10" fmla="*/ 736600 h 741427"/>
                <a:gd name="connsiteX11" fmla="*/ 478794 w 1066446"/>
                <a:gd name="connsiteY11" fmla="*/ 698500 h 741427"/>
                <a:gd name="connsiteX12" fmla="*/ 504194 w 1066446"/>
                <a:gd name="connsiteY12" fmla="*/ 609600 h 741427"/>
                <a:gd name="connsiteX13" fmla="*/ 529594 w 1066446"/>
                <a:gd name="connsiteY13" fmla="*/ 381000 h 741427"/>
                <a:gd name="connsiteX14" fmla="*/ 554994 w 1066446"/>
                <a:gd name="connsiteY14" fmla="*/ 304800 h 741427"/>
                <a:gd name="connsiteX15" fmla="*/ 593094 w 1066446"/>
                <a:gd name="connsiteY15" fmla="*/ 203200 h 741427"/>
                <a:gd name="connsiteX16" fmla="*/ 631194 w 1066446"/>
                <a:gd name="connsiteY16" fmla="*/ 38100 h 741427"/>
                <a:gd name="connsiteX17" fmla="*/ 643894 w 1066446"/>
                <a:gd name="connsiteY17" fmla="*/ 0 h 741427"/>
                <a:gd name="connsiteX18" fmla="*/ 669294 w 1066446"/>
                <a:gd name="connsiteY18" fmla="*/ 139700 h 741427"/>
                <a:gd name="connsiteX19" fmla="*/ 681994 w 1066446"/>
                <a:gd name="connsiteY19" fmla="*/ 215900 h 741427"/>
                <a:gd name="connsiteX20" fmla="*/ 707394 w 1066446"/>
                <a:gd name="connsiteY20" fmla="*/ 330200 h 741427"/>
                <a:gd name="connsiteX21" fmla="*/ 783594 w 1066446"/>
                <a:gd name="connsiteY21" fmla="*/ 482600 h 741427"/>
                <a:gd name="connsiteX22" fmla="*/ 821694 w 1066446"/>
                <a:gd name="connsiteY22" fmla="*/ 508000 h 741427"/>
                <a:gd name="connsiteX23" fmla="*/ 834394 w 1066446"/>
                <a:gd name="connsiteY23" fmla="*/ 558800 h 741427"/>
                <a:gd name="connsiteX24" fmla="*/ 872494 w 1066446"/>
                <a:gd name="connsiteY24" fmla="*/ 546100 h 741427"/>
                <a:gd name="connsiteX25" fmla="*/ 884059 w 1066446"/>
                <a:gd name="connsiteY25" fmla="*/ 370714 h 741427"/>
                <a:gd name="connsiteX26" fmla="*/ 1066446 w 1066446"/>
                <a:gd name="connsiteY26" fmla="*/ 370714 h 741427"/>
                <a:gd name="connsiteX0" fmla="*/ 427 w 1066446"/>
                <a:gd name="connsiteY0" fmla="*/ 457200 h 741427"/>
                <a:gd name="connsiteX1" fmla="*/ 154513 w 1066446"/>
                <a:gd name="connsiteY1" fmla="*/ 370714 h 741427"/>
                <a:gd name="connsiteX2" fmla="*/ 288294 w 1066446"/>
                <a:gd name="connsiteY2" fmla="*/ 406400 h 741427"/>
                <a:gd name="connsiteX3" fmla="*/ 300994 w 1066446"/>
                <a:gd name="connsiteY3" fmla="*/ 368300 h 741427"/>
                <a:gd name="connsiteX4" fmla="*/ 313694 w 1066446"/>
                <a:gd name="connsiteY4" fmla="*/ 330200 h 741427"/>
                <a:gd name="connsiteX5" fmla="*/ 326394 w 1066446"/>
                <a:gd name="connsiteY5" fmla="*/ 368300 h 741427"/>
                <a:gd name="connsiteX6" fmla="*/ 364494 w 1066446"/>
                <a:gd name="connsiteY6" fmla="*/ 444500 h 741427"/>
                <a:gd name="connsiteX7" fmla="*/ 389894 w 1066446"/>
                <a:gd name="connsiteY7" fmla="*/ 571500 h 741427"/>
                <a:gd name="connsiteX8" fmla="*/ 415294 w 1066446"/>
                <a:gd name="connsiteY8" fmla="*/ 647700 h 741427"/>
                <a:gd name="connsiteX9" fmla="*/ 440694 w 1066446"/>
                <a:gd name="connsiteY9" fmla="*/ 685800 h 741427"/>
                <a:gd name="connsiteX10" fmla="*/ 453394 w 1066446"/>
                <a:gd name="connsiteY10" fmla="*/ 736600 h 741427"/>
                <a:gd name="connsiteX11" fmla="*/ 478794 w 1066446"/>
                <a:gd name="connsiteY11" fmla="*/ 698500 h 741427"/>
                <a:gd name="connsiteX12" fmla="*/ 504194 w 1066446"/>
                <a:gd name="connsiteY12" fmla="*/ 609600 h 741427"/>
                <a:gd name="connsiteX13" fmla="*/ 529594 w 1066446"/>
                <a:gd name="connsiteY13" fmla="*/ 381000 h 741427"/>
                <a:gd name="connsiteX14" fmla="*/ 554994 w 1066446"/>
                <a:gd name="connsiteY14" fmla="*/ 304800 h 741427"/>
                <a:gd name="connsiteX15" fmla="*/ 593094 w 1066446"/>
                <a:gd name="connsiteY15" fmla="*/ 203200 h 741427"/>
                <a:gd name="connsiteX16" fmla="*/ 631194 w 1066446"/>
                <a:gd name="connsiteY16" fmla="*/ 38100 h 741427"/>
                <a:gd name="connsiteX17" fmla="*/ 643894 w 1066446"/>
                <a:gd name="connsiteY17" fmla="*/ 0 h 741427"/>
                <a:gd name="connsiteX18" fmla="*/ 669294 w 1066446"/>
                <a:gd name="connsiteY18" fmla="*/ 139700 h 741427"/>
                <a:gd name="connsiteX19" fmla="*/ 681994 w 1066446"/>
                <a:gd name="connsiteY19" fmla="*/ 215900 h 741427"/>
                <a:gd name="connsiteX20" fmla="*/ 707394 w 1066446"/>
                <a:gd name="connsiteY20" fmla="*/ 330200 h 741427"/>
                <a:gd name="connsiteX21" fmla="*/ 783594 w 1066446"/>
                <a:gd name="connsiteY21" fmla="*/ 482600 h 741427"/>
                <a:gd name="connsiteX22" fmla="*/ 821694 w 1066446"/>
                <a:gd name="connsiteY22" fmla="*/ 508000 h 741427"/>
                <a:gd name="connsiteX23" fmla="*/ 834394 w 1066446"/>
                <a:gd name="connsiteY23" fmla="*/ 558800 h 741427"/>
                <a:gd name="connsiteX24" fmla="*/ 872494 w 1066446"/>
                <a:gd name="connsiteY24" fmla="*/ 546100 h 741427"/>
                <a:gd name="connsiteX25" fmla="*/ 884059 w 1066446"/>
                <a:gd name="connsiteY25" fmla="*/ 370714 h 741427"/>
                <a:gd name="connsiteX26" fmla="*/ 1066446 w 1066446"/>
                <a:gd name="connsiteY26" fmla="*/ 370714 h 741427"/>
                <a:gd name="connsiteX0" fmla="*/ 427 w 1066446"/>
                <a:gd name="connsiteY0" fmla="*/ 457200 h 741427"/>
                <a:gd name="connsiteX1" fmla="*/ 154513 w 1066446"/>
                <a:gd name="connsiteY1" fmla="*/ 370714 h 741427"/>
                <a:gd name="connsiteX2" fmla="*/ 288294 w 1066446"/>
                <a:gd name="connsiteY2" fmla="*/ 406400 h 741427"/>
                <a:gd name="connsiteX3" fmla="*/ 300994 w 1066446"/>
                <a:gd name="connsiteY3" fmla="*/ 368300 h 741427"/>
                <a:gd name="connsiteX4" fmla="*/ 313694 w 1066446"/>
                <a:gd name="connsiteY4" fmla="*/ 330200 h 741427"/>
                <a:gd name="connsiteX5" fmla="*/ 326394 w 1066446"/>
                <a:gd name="connsiteY5" fmla="*/ 368300 h 741427"/>
                <a:gd name="connsiteX6" fmla="*/ 364494 w 1066446"/>
                <a:gd name="connsiteY6" fmla="*/ 444500 h 741427"/>
                <a:gd name="connsiteX7" fmla="*/ 389894 w 1066446"/>
                <a:gd name="connsiteY7" fmla="*/ 571500 h 741427"/>
                <a:gd name="connsiteX8" fmla="*/ 415294 w 1066446"/>
                <a:gd name="connsiteY8" fmla="*/ 647700 h 741427"/>
                <a:gd name="connsiteX9" fmla="*/ 440694 w 1066446"/>
                <a:gd name="connsiteY9" fmla="*/ 685800 h 741427"/>
                <a:gd name="connsiteX10" fmla="*/ 453394 w 1066446"/>
                <a:gd name="connsiteY10" fmla="*/ 736600 h 741427"/>
                <a:gd name="connsiteX11" fmla="*/ 478794 w 1066446"/>
                <a:gd name="connsiteY11" fmla="*/ 698500 h 741427"/>
                <a:gd name="connsiteX12" fmla="*/ 504194 w 1066446"/>
                <a:gd name="connsiteY12" fmla="*/ 609600 h 741427"/>
                <a:gd name="connsiteX13" fmla="*/ 529594 w 1066446"/>
                <a:gd name="connsiteY13" fmla="*/ 381000 h 741427"/>
                <a:gd name="connsiteX14" fmla="*/ 554994 w 1066446"/>
                <a:gd name="connsiteY14" fmla="*/ 304800 h 741427"/>
                <a:gd name="connsiteX15" fmla="*/ 593094 w 1066446"/>
                <a:gd name="connsiteY15" fmla="*/ 203200 h 741427"/>
                <a:gd name="connsiteX16" fmla="*/ 631194 w 1066446"/>
                <a:gd name="connsiteY16" fmla="*/ 38100 h 741427"/>
                <a:gd name="connsiteX17" fmla="*/ 643894 w 1066446"/>
                <a:gd name="connsiteY17" fmla="*/ 0 h 741427"/>
                <a:gd name="connsiteX18" fmla="*/ 669294 w 1066446"/>
                <a:gd name="connsiteY18" fmla="*/ 139700 h 741427"/>
                <a:gd name="connsiteX19" fmla="*/ 681994 w 1066446"/>
                <a:gd name="connsiteY19" fmla="*/ 215900 h 741427"/>
                <a:gd name="connsiteX20" fmla="*/ 707394 w 1066446"/>
                <a:gd name="connsiteY20" fmla="*/ 330200 h 741427"/>
                <a:gd name="connsiteX21" fmla="*/ 783594 w 1066446"/>
                <a:gd name="connsiteY21" fmla="*/ 482600 h 741427"/>
                <a:gd name="connsiteX22" fmla="*/ 821694 w 1066446"/>
                <a:gd name="connsiteY22" fmla="*/ 508000 h 741427"/>
                <a:gd name="connsiteX23" fmla="*/ 834394 w 1066446"/>
                <a:gd name="connsiteY23" fmla="*/ 558800 h 741427"/>
                <a:gd name="connsiteX24" fmla="*/ 872494 w 1066446"/>
                <a:gd name="connsiteY24" fmla="*/ 546100 h 741427"/>
                <a:gd name="connsiteX25" fmla="*/ 884059 w 1066446"/>
                <a:gd name="connsiteY25" fmla="*/ 370714 h 741427"/>
                <a:gd name="connsiteX26" fmla="*/ 1066446 w 1066446"/>
                <a:gd name="connsiteY26" fmla="*/ 370714 h 741427"/>
                <a:gd name="connsiteX0" fmla="*/ 427 w 1066446"/>
                <a:gd name="connsiteY0" fmla="*/ 457200 h 741427"/>
                <a:gd name="connsiteX1" fmla="*/ 154513 w 1066446"/>
                <a:gd name="connsiteY1" fmla="*/ 370714 h 741427"/>
                <a:gd name="connsiteX2" fmla="*/ 288294 w 1066446"/>
                <a:gd name="connsiteY2" fmla="*/ 406400 h 741427"/>
                <a:gd name="connsiteX3" fmla="*/ 300994 w 1066446"/>
                <a:gd name="connsiteY3" fmla="*/ 368300 h 741427"/>
                <a:gd name="connsiteX4" fmla="*/ 313694 w 1066446"/>
                <a:gd name="connsiteY4" fmla="*/ 330200 h 741427"/>
                <a:gd name="connsiteX5" fmla="*/ 326394 w 1066446"/>
                <a:gd name="connsiteY5" fmla="*/ 368300 h 741427"/>
                <a:gd name="connsiteX6" fmla="*/ 364494 w 1066446"/>
                <a:gd name="connsiteY6" fmla="*/ 444500 h 741427"/>
                <a:gd name="connsiteX7" fmla="*/ 389894 w 1066446"/>
                <a:gd name="connsiteY7" fmla="*/ 571500 h 741427"/>
                <a:gd name="connsiteX8" fmla="*/ 415294 w 1066446"/>
                <a:gd name="connsiteY8" fmla="*/ 647700 h 741427"/>
                <a:gd name="connsiteX9" fmla="*/ 440694 w 1066446"/>
                <a:gd name="connsiteY9" fmla="*/ 685800 h 741427"/>
                <a:gd name="connsiteX10" fmla="*/ 453394 w 1066446"/>
                <a:gd name="connsiteY10" fmla="*/ 736600 h 741427"/>
                <a:gd name="connsiteX11" fmla="*/ 478794 w 1066446"/>
                <a:gd name="connsiteY11" fmla="*/ 698500 h 741427"/>
                <a:gd name="connsiteX12" fmla="*/ 504194 w 1066446"/>
                <a:gd name="connsiteY12" fmla="*/ 609600 h 741427"/>
                <a:gd name="connsiteX13" fmla="*/ 529594 w 1066446"/>
                <a:gd name="connsiteY13" fmla="*/ 381000 h 741427"/>
                <a:gd name="connsiteX14" fmla="*/ 554994 w 1066446"/>
                <a:gd name="connsiteY14" fmla="*/ 304800 h 741427"/>
                <a:gd name="connsiteX15" fmla="*/ 593094 w 1066446"/>
                <a:gd name="connsiteY15" fmla="*/ 203200 h 741427"/>
                <a:gd name="connsiteX16" fmla="*/ 631194 w 1066446"/>
                <a:gd name="connsiteY16" fmla="*/ 38100 h 741427"/>
                <a:gd name="connsiteX17" fmla="*/ 643894 w 1066446"/>
                <a:gd name="connsiteY17" fmla="*/ 0 h 741427"/>
                <a:gd name="connsiteX18" fmla="*/ 669294 w 1066446"/>
                <a:gd name="connsiteY18" fmla="*/ 139700 h 741427"/>
                <a:gd name="connsiteX19" fmla="*/ 681994 w 1066446"/>
                <a:gd name="connsiteY19" fmla="*/ 215900 h 741427"/>
                <a:gd name="connsiteX20" fmla="*/ 707394 w 1066446"/>
                <a:gd name="connsiteY20" fmla="*/ 330200 h 741427"/>
                <a:gd name="connsiteX21" fmla="*/ 783594 w 1066446"/>
                <a:gd name="connsiteY21" fmla="*/ 482600 h 741427"/>
                <a:gd name="connsiteX22" fmla="*/ 821694 w 1066446"/>
                <a:gd name="connsiteY22" fmla="*/ 508000 h 741427"/>
                <a:gd name="connsiteX23" fmla="*/ 834394 w 1066446"/>
                <a:gd name="connsiteY23" fmla="*/ 558800 h 741427"/>
                <a:gd name="connsiteX24" fmla="*/ 872494 w 1066446"/>
                <a:gd name="connsiteY24" fmla="*/ 546100 h 741427"/>
                <a:gd name="connsiteX25" fmla="*/ 884059 w 1066446"/>
                <a:gd name="connsiteY25" fmla="*/ 370714 h 741427"/>
                <a:gd name="connsiteX26" fmla="*/ 1066446 w 1066446"/>
                <a:gd name="connsiteY26" fmla="*/ 370714 h 741427"/>
                <a:gd name="connsiteX0" fmla="*/ 0 w 1066019"/>
                <a:gd name="connsiteY0" fmla="*/ 457200 h 755841"/>
                <a:gd name="connsiteX1" fmla="*/ 62893 w 1066019"/>
                <a:gd name="connsiteY1" fmla="*/ 741427 h 755841"/>
                <a:gd name="connsiteX2" fmla="*/ 154086 w 1066019"/>
                <a:gd name="connsiteY2" fmla="*/ 370714 h 755841"/>
                <a:gd name="connsiteX3" fmla="*/ 287867 w 1066019"/>
                <a:gd name="connsiteY3" fmla="*/ 406400 h 755841"/>
                <a:gd name="connsiteX4" fmla="*/ 300567 w 1066019"/>
                <a:gd name="connsiteY4" fmla="*/ 368300 h 755841"/>
                <a:gd name="connsiteX5" fmla="*/ 313267 w 1066019"/>
                <a:gd name="connsiteY5" fmla="*/ 330200 h 755841"/>
                <a:gd name="connsiteX6" fmla="*/ 325967 w 1066019"/>
                <a:gd name="connsiteY6" fmla="*/ 368300 h 755841"/>
                <a:gd name="connsiteX7" fmla="*/ 364067 w 1066019"/>
                <a:gd name="connsiteY7" fmla="*/ 444500 h 755841"/>
                <a:gd name="connsiteX8" fmla="*/ 389467 w 1066019"/>
                <a:gd name="connsiteY8" fmla="*/ 571500 h 755841"/>
                <a:gd name="connsiteX9" fmla="*/ 414867 w 1066019"/>
                <a:gd name="connsiteY9" fmla="*/ 647700 h 755841"/>
                <a:gd name="connsiteX10" fmla="*/ 440267 w 1066019"/>
                <a:gd name="connsiteY10" fmla="*/ 685800 h 755841"/>
                <a:gd name="connsiteX11" fmla="*/ 452967 w 1066019"/>
                <a:gd name="connsiteY11" fmla="*/ 736600 h 755841"/>
                <a:gd name="connsiteX12" fmla="*/ 478367 w 1066019"/>
                <a:gd name="connsiteY12" fmla="*/ 698500 h 755841"/>
                <a:gd name="connsiteX13" fmla="*/ 503767 w 1066019"/>
                <a:gd name="connsiteY13" fmla="*/ 609600 h 755841"/>
                <a:gd name="connsiteX14" fmla="*/ 529167 w 1066019"/>
                <a:gd name="connsiteY14" fmla="*/ 381000 h 755841"/>
                <a:gd name="connsiteX15" fmla="*/ 554567 w 1066019"/>
                <a:gd name="connsiteY15" fmla="*/ 304800 h 755841"/>
                <a:gd name="connsiteX16" fmla="*/ 592667 w 1066019"/>
                <a:gd name="connsiteY16" fmla="*/ 203200 h 755841"/>
                <a:gd name="connsiteX17" fmla="*/ 630767 w 1066019"/>
                <a:gd name="connsiteY17" fmla="*/ 38100 h 755841"/>
                <a:gd name="connsiteX18" fmla="*/ 643467 w 1066019"/>
                <a:gd name="connsiteY18" fmla="*/ 0 h 755841"/>
                <a:gd name="connsiteX19" fmla="*/ 668867 w 1066019"/>
                <a:gd name="connsiteY19" fmla="*/ 139700 h 755841"/>
                <a:gd name="connsiteX20" fmla="*/ 681567 w 1066019"/>
                <a:gd name="connsiteY20" fmla="*/ 215900 h 755841"/>
                <a:gd name="connsiteX21" fmla="*/ 706967 w 1066019"/>
                <a:gd name="connsiteY21" fmla="*/ 330200 h 755841"/>
                <a:gd name="connsiteX22" fmla="*/ 783167 w 1066019"/>
                <a:gd name="connsiteY22" fmla="*/ 482600 h 755841"/>
                <a:gd name="connsiteX23" fmla="*/ 821267 w 1066019"/>
                <a:gd name="connsiteY23" fmla="*/ 508000 h 755841"/>
                <a:gd name="connsiteX24" fmla="*/ 833967 w 1066019"/>
                <a:gd name="connsiteY24" fmla="*/ 558800 h 755841"/>
                <a:gd name="connsiteX25" fmla="*/ 872067 w 1066019"/>
                <a:gd name="connsiteY25" fmla="*/ 546100 h 755841"/>
                <a:gd name="connsiteX26" fmla="*/ 883632 w 1066019"/>
                <a:gd name="connsiteY26" fmla="*/ 370714 h 755841"/>
                <a:gd name="connsiteX27" fmla="*/ 1066019 w 1066019"/>
                <a:gd name="connsiteY27" fmla="*/ 370714 h 755841"/>
                <a:gd name="connsiteX0" fmla="*/ 0 w 1003126"/>
                <a:gd name="connsiteY0" fmla="*/ 741427 h 741427"/>
                <a:gd name="connsiteX1" fmla="*/ 91193 w 1003126"/>
                <a:gd name="connsiteY1" fmla="*/ 370714 h 741427"/>
                <a:gd name="connsiteX2" fmla="*/ 224974 w 1003126"/>
                <a:gd name="connsiteY2" fmla="*/ 406400 h 741427"/>
                <a:gd name="connsiteX3" fmla="*/ 237674 w 1003126"/>
                <a:gd name="connsiteY3" fmla="*/ 368300 h 741427"/>
                <a:gd name="connsiteX4" fmla="*/ 250374 w 1003126"/>
                <a:gd name="connsiteY4" fmla="*/ 330200 h 741427"/>
                <a:gd name="connsiteX5" fmla="*/ 263074 w 1003126"/>
                <a:gd name="connsiteY5" fmla="*/ 368300 h 741427"/>
                <a:gd name="connsiteX6" fmla="*/ 301174 w 1003126"/>
                <a:gd name="connsiteY6" fmla="*/ 444500 h 741427"/>
                <a:gd name="connsiteX7" fmla="*/ 326574 w 1003126"/>
                <a:gd name="connsiteY7" fmla="*/ 571500 h 741427"/>
                <a:gd name="connsiteX8" fmla="*/ 351974 w 1003126"/>
                <a:gd name="connsiteY8" fmla="*/ 647700 h 741427"/>
                <a:gd name="connsiteX9" fmla="*/ 377374 w 1003126"/>
                <a:gd name="connsiteY9" fmla="*/ 685800 h 741427"/>
                <a:gd name="connsiteX10" fmla="*/ 390074 w 1003126"/>
                <a:gd name="connsiteY10" fmla="*/ 736600 h 741427"/>
                <a:gd name="connsiteX11" fmla="*/ 415474 w 1003126"/>
                <a:gd name="connsiteY11" fmla="*/ 698500 h 741427"/>
                <a:gd name="connsiteX12" fmla="*/ 440874 w 1003126"/>
                <a:gd name="connsiteY12" fmla="*/ 609600 h 741427"/>
                <a:gd name="connsiteX13" fmla="*/ 466274 w 1003126"/>
                <a:gd name="connsiteY13" fmla="*/ 381000 h 741427"/>
                <a:gd name="connsiteX14" fmla="*/ 491674 w 1003126"/>
                <a:gd name="connsiteY14" fmla="*/ 304800 h 741427"/>
                <a:gd name="connsiteX15" fmla="*/ 529774 w 1003126"/>
                <a:gd name="connsiteY15" fmla="*/ 203200 h 741427"/>
                <a:gd name="connsiteX16" fmla="*/ 567874 w 1003126"/>
                <a:gd name="connsiteY16" fmla="*/ 38100 h 741427"/>
                <a:gd name="connsiteX17" fmla="*/ 580574 w 1003126"/>
                <a:gd name="connsiteY17" fmla="*/ 0 h 741427"/>
                <a:gd name="connsiteX18" fmla="*/ 605974 w 1003126"/>
                <a:gd name="connsiteY18" fmla="*/ 139700 h 741427"/>
                <a:gd name="connsiteX19" fmla="*/ 618674 w 1003126"/>
                <a:gd name="connsiteY19" fmla="*/ 215900 h 741427"/>
                <a:gd name="connsiteX20" fmla="*/ 644074 w 1003126"/>
                <a:gd name="connsiteY20" fmla="*/ 330200 h 741427"/>
                <a:gd name="connsiteX21" fmla="*/ 720274 w 1003126"/>
                <a:gd name="connsiteY21" fmla="*/ 482600 h 741427"/>
                <a:gd name="connsiteX22" fmla="*/ 758374 w 1003126"/>
                <a:gd name="connsiteY22" fmla="*/ 508000 h 741427"/>
                <a:gd name="connsiteX23" fmla="*/ 771074 w 1003126"/>
                <a:gd name="connsiteY23" fmla="*/ 558800 h 741427"/>
                <a:gd name="connsiteX24" fmla="*/ 809174 w 1003126"/>
                <a:gd name="connsiteY24" fmla="*/ 546100 h 741427"/>
                <a:gd name="connsiteX25" fmla="*/ 820739 w 1003126"/>
                <a:gd name="connsiteY25" fmla="*/ 370714 h 741427"/>
                <a:gd name="connsiteX26" fmla="*/ 1003126 w 1003126"/>
                <a:gd name="connsiteY26" fmla="*/ 370714 h 741427"/>
                <a:gd name="connsiteX0" fmla="*/ 0 w 1094322"/>
                <a:gd name="connsiteY0" fmla="*/ 834105 h 834105"/>
                <a:gd name="connsiteX1" fmla="*/ 182389 w 1094322"/>
                <a:gd name="connsiteY1" fmla="*/ 370714 h 834105"/>
                <a:gd name="connsiteX2" fmla="*/ 316170 w 1094322"/>
                <a:gd name="connsiteY2" fmla="*/ 406400 h 834105"/>
                <a:gd name="connsiteX3" fmla="*/ 328870 w 1094322"/>
                <a:gd name="connsiteY3" fmla="*/ 368300 h 834105"/>
                <a:gd name="connsiteX4" fmla="*/ 341570 w 1094322"/>
                <a:gd name="connsiteY4" fmla="*/ 330200 h 834105"/>
                <a:gd name="connsiteX5" fmla="*/ 354270 w 1094322"/>
                <a:gd name="connsiteY5" fmla="*/ 368300 h 834105"/>
                <a:gd name="connsiteX6" fmla="*/ 392370 w 1094322"/>
                <a:gd name="connsiteY6" fmla="*/ 444500 h 834105"/>
                <a:gd name="connsiteX7" fmla="*/ 417770 w 1094322"/>
                <a:gd name="connsiteY7" fmla="*/ 571500 h 834105"/>
                <a:gd name="connsiteX8" fmla="*/ 443170 w 1094322"/>
                <a:gd name="connsiteY8" fmla="*/ 647700 h 834105"/>
                <a:gd name="connsiteX9" fmla="*/ 468570 w 1094322"/>
                <a:gd name="connsiteY9" fmla="*/ 685800 h 834105"/>
                <a:gd name="connsiteX10" fmla="*/ 481270 w 1094322"/>
                <a:gd name="connsiteY10" fmla="*/ 736600 h 834105"/>
                <a:gd name="connsiteX11" fmla="*/ 506670 w 1094322"/>
                <a:gd name="connsiteY11" fmla="*/ 698500 h 834105"/>
                <a:gd name="connsiteX12" fmla="*/ 532070 w 1094322"/>
                <a:gd name="connsiteY12" fmla="*/ 609600 h 834105"/>
                <a:gd name="connsiteX13" fmla="*/ 557470 w 1094322"/>
                <a:gd name="connsiteY13" fmla="*/ 381000 h 834105"/>
                <a:gd name="connsiteX14" fmla="*/ 582870 w 1094322"/>
                <a:gd name="connsiteY14" fmla="*/ 304800 h 834105"/>
                <a:gd name="connsiteX15" fmla="*/ 620970 w 1094322"/>
                <a:gd name="connsiteY15" fmla="*/ 203200 h 834105"/>
                <a:gd name="connsiteX16" fmla="*/ 659070 w 1094322"/>
                <a:gd name="connsiteY16" fmla="*/ 38100 h 834105"/>
                <a:gd name="connsiteX17" fmla="*/ 671770 w 1094322"/>
                <a:gd name="connsiteY17" fmla="*/ 0 h 834105"/>
                <a:gd name="connsiteX18" fmla="*/ 697170 w 1094322"/>
                <a:gd name="connsiteY18" fmla="*/ 139700 h 834105"/>
                <a:gd name="connsiteX19" fmla="*/ 709870 w 1094322"/>
                <a:gd name="connsiteY19" fmla="*/ 215900 h 834105"/>
                <a:gd name="connsiteX20" fmla="*/ 735270 w 1094322"/>
                <a:gd name="connsiteY20" fmla="*/ 330200 h 834105"/>
                <a:gd name="connsiteX21" fmla="*/ 811470 w 1094322"/>
                <a:gd name="connsiteY21" fmla="*/ 482600 h 834105"/>
                <a:gd name="connsiteX22" fmla="*/ 849570 w 1094322"/>
                <a:gd name="connsiteY22" fmla="*/ 508000 h 834105"/>
                <a:gd name="connsiteX23" fmla="*/ 862270 w 1094322"/>
                <a:gd name="connsiteY23" fmla="*/ 558800 h 834105"/>
                <a:gd name="connsiteX24" fmla="*/ 900370 w 1094322"/>
                <a:gd name="connsiteY24" fmla="*/ 546100 h 834105"/>
                <a:gd name="connsiteX25" fmla="*/ 911935 w 1094322"/>
                <a:gd name="connsiteY25" fmla="*/ 370714 h 834105"/>
                <a:gd name="connsiteX26" fmla="*/ 1094322 w 1094322"/>
                <a:gd name="connsiteY26" fmla="*/ 370714 h 834105"/>
                <a:gd name="connsiteX0" fmla="*/ 0 w 911933"/>
                <a:gd name="connsiteY0" fmla="*/ 370714 h 741427"/>
                <a:gd name="connsiteX1" fmla="*/ 133781 w 911933"/>
                <a:gd name="connsiteY1" fmla="*/ 406400 h 741427"/>
                <a:gd name="connsiteX2" fmla="*/ 146481 w 911933"/>
                <a:gd name="connsiteY2" fmla="*/ 368300 h 741427"/>
                <a:gd name="connsiteX3" fmla="*/ 159181 w 911933"/>
                <a:gd name="connsiteY3" fmla="*/ 330200 h 741427"/>
                <a:gd name="connsiteX4" fmla="*/ 171881 w 911933"/>
                <a:gd name="connsiteY4" fmla="*/ 368300 h 741427"/>
                <a:gd name="connsiteX5" fmla="*/ 209981 w 911933"/>
                <a:gd name="connsiteY5" fmla="*/ 444500 h 741427"/>
                <a:gd name="connsiteX6" fmla="*/ 235381 w 911933"/>
                <a:gd name="connsiteY6" fmla="*/ 571500 h 741427"/>
                <a:gd name="connsiteX7" fmla="*/ 260781 w 911933"/>
                <a:gd name="connsiteY7" fmla="*/ 647700 h 741427"/>
                <a:gd name="connsiteX8" fmla="*/ 286181 w 911933"/>
                <a:gd name="connsiteY8" fmla="*/ 685800 h 741427"/>
                <a:gd name="connsiteX9" fmla="*/ 298881 w 911933"/>
                <a:gd name="connsiteY9" fmla="*/ 736600 h 741427"/>
                <a:gd name="connsiteX10" fmla="*/ 324281 w 911933"/>
                <a:gd name="connsiteY10" fmla="*/ 698500 h 741427"/>
                <a:gd name="connsiteX11" fmla="*/ 349681 w 911933"/>
                <a:gd name="connsiteY11" fmla="*/ 609600 h 741427"/>
                <a:gd name="connsiteX12" fmla="*/ 375081 w 911933"/>
                <a:gd name="connsiteY12" fmla="*/ 381000 h 741427"/>
                <a:gd name="connsiteX13" fmla="*/ 400481 w 911933"/>
                <a:gd name="connsiteY13" fmla="*/ 304800 h 741427"/>
                <a:gd name="connsiteX14" fmla="*/ 438581 w 911933"/>
                <a:gd name="connsiteY14" fmla="*/ 203200 h 741427"/>
                <a:gd name="connsiteX15" fmla="*/ 476681 w 911933"/>
                <a:gd name="connsiteY15" fmla="*/ 38100 h 741427"/>
                <a:gd name="connsiteX16" fmla="*/ 489381 w 911933"/>
                <a:gd name="connsiteY16" fmla="*/ 0 h 741427"/>
                <a:gd name="connsiteX17" fmla="*/ 514781 w 911933"/>
                <a:gd name="connsiteY17" fmla="*/ 139700 h 741427"/>
                <a:gd name="connsiteX18" fmla="*/ 527481 w 911933"/>
                <a:gd name="connsiteY18" fmla="*/ 215900 h 741427"/>
                <a:gd name="connsiteX19" fmla="*/ 552881 w 911933"/>
                <a:gd name="connsiteY19" fmla="*/ 330200 h 741427"/>
                <a:gd name="connsiteX20" fmla="*/ 629081 w 911933"/>
                <a:gd name="connsiteY20" fmla="*/ 482600 h 741427"/>
                <a:gd name="connsiteX21" fmla="*/ 667181 w 911933"/>
                <a:gd name="connsiteY21" fmla="*/ 508000 h 741427"/>
                <a:gd name="connsiteX22" fmla="*/ 679881 w 911933"/>
                <a:gd name="connsiteY22" fmla="*/ 558800 h 741427"/>
                <a:gd name="connsiteX23" fmla="*/ 717981 w 911933"/>
                <a:gd name="connsiteY23" fmla="*/ 546100 h 741427"/>
                <a:gd name="connsiteX24" fmla="*/ 729546 w 911933"/>
                <a:gd name="connsiteY24" fmla="*/ 370714 h 741427"/>
                <a:gd name="connsiteX25" fmla="*/ 911933 w 911933"/>
                <a:gd name="connsiteY25" fmla="*/ 370714 h 741427"/>
                <a:gd name="connsiteX0" fmla="*/ 0 w 1003129"/>
                <a:gd name="connsiteY0" fmla="*/ 370714 h 741427"/>
                <a:gd name="connsiteX1" fmla="*/ 224977 w 1003129"/>
                <a:gd name="connsiteY1" fmla="*/ 406400 h 741427"/>
                <a:gd name="connsiteX2" fmla="*/ 237677 w 1003129"/>
                <a:gd name="connsiteY2" fmla="*/ 368300 h 741427"/>
                <a:gd name="connsiteX3" fmla="*/ 250377 w 1003129"/>
                <a:gd name="connsiteY3" fmla="*/ 330200 h 741427"/>
                <a:gd name="connsiteX4" fmla="*/ 263077 w 1003129"/>
                <a:gd name="connsiteY4" fmla="*/ 368300 h 741427"/>
                <a:gd name="connsiteX5" fmla="*/ 301177 w 1003129"/>
                <a:gd name="connsiteY5" fmla="*/ 444500 h 741427"/>
                <a:gd name="connsiteX6" fmla="*/ 326577 w 1003129"/>
                <a:gd name="connsiteY6" fmla="*/ 571500 h 741427"/>
                <a:gd name="connsiteX7" fmla="*/ 351977 w 1003129"/>
                <a:gd name="connsiteY7" fmla="*/ 647700 h 741427"/>
                <a:gd name="connsiteX8" fmla="*/ 377377 w 1003129"/>
                <a:gd name="connsiteY8" fmla="*/ 685800 h 741427"/>
                <a:gd name="connsiteX9" fmla="*/ 390077 w 1003129"/>
                <a:gd name="connsiteY9" fmla="*/ 736600 h 741427"/>
                <a:gd name="connsiteX10" fmla="*/ 415477 w 1003129"/>
                <a:gd name="connsiteY10" fmla="*/ 698500 h 741427"/>
                <a:gd name="connsiteX11" fmla="*/ 440877 w 1003129"/>
                <a:gd name="connsiteY11" fmla="*/ 609600 h 741427"/>
                <a:gd name="connsiteX12" fmla="*/ 466277 w 1003129"/>
                <a:gd name="connsiteY12" fmla="*/ 381000 h 741427"/>
                <a:gd name="connsiteX13" fmla="*/ 491677 w 1003129"/>
                <a:gd name="connsiteY13" fmla="*/ 304800 h 741427"/>
                <a:gd name="connsiteX14" fmla="*/ 529777 w 1003129"/>
                <a:gd name="connsiteY14" fmla="*/ 203200 h 741427"/>
                <a:gd name="connsiteX15" fmla="*/ 567877 w 1003129"/>
                <a:gd name="connsiteY15" fmla="*/ 38100 h 741427"/>
                <a:gd name="connsiteX16" fmla="*/ 580577 w 1003129"/>
                <a:gd name="connsiteY16" fmla="*/ 0 h 741427"/>
                <a:gd name="connsiteX17" fmla="*/ 605977 w 1003129"/>
                <a:gd name="connsiteY17" fmla="*/ 139700 h 741427"/>
                <a:gd name="connsiteX18" fmla="*/ 618677 w 1003129"/>
                <a:gd name="connsiteY18" fmla="*/ 215900 h 741427"/>
                <a:gd name="connsiteX19" fmla="*/ 644077 w 1003129"/>
                <a:gd name="connsiteY19" fmla="*/ 330200 h 741427"/>
                <a:gd name="connsiteX20" fmla="*/ 720277 w 1003129"/>
                <a:gd name="connsiteY20" fmla="*/ 482600 h 741427"/>
                <a:gd name="connsiteX21" fmla="*/ 758377 w 1003129"/>
                <a:gd name="connsiteY21" fmla="*/ 508000 h 741427"/>
                <a:gd name="connsiteX22" fmla="*/ 771077 w 1003129"/>
                <a:gd name="connsiteY22" fmla="*/ 558800 h 741427"/>
                <a:gd name="connsiteX23" fmla="*/ 809177 w 1003129"/>
                <a:gd name="connsiteY23" fmla="*/ 546100 h 741427"/>
                <a:gd name="connsiteX24" fmla="*/ 820742 w 1003129"/>
                <a:gd name="connsiteY24" fmla="*/ 370714 h 741427"/>
                <a:gd name="connsiteX25" fmla="*/ 1003129 w 1003129"/>
                <a:gd name="connsiteY25" fmla="*/ 370714 h 741427"/>
                <a:gd name="connsiteX0" fmla="*/ 0 w 1003129"/>
                <a:gd name="connsiteY0" fmla="*/ 370714 h 741427"/>
                <a:gd name="connsiteX1" fmla="*/ 182387 w 1003129"/>
                <a:gd name="connsiteY1" fmla="*/ 370714 h 741427"/>
                <a:gd name="connsiteX2" fmla="*/ 237677 w 1003129"/>
                <a:gd name="connsiteY2" fmla="*/ 368300 h 741427"/>
                <a:gd name="connsiteX3" fmla="*/ 250377 w 1003129"/>
                <a:gd name="connsiteY3" fmla="*/ 330200 h 741427"/>
                <a:gd name="connsiteX4" fmla="*/ 263077 w 1003129"/>
                <a:gd name="connsiteY4" fmla="*/ 368300 h 741427"/>
                <a:gd name="connsiteX5" fmla="*/ 301177 w 1003129"/>
                <a:gd name="connsiteY5" fmla="*/ 444500 h 741427"/>
                <a:gd name="connsiteX6" fmla="*/ 326577 w 1003129"/>
                <a:gd name="connsiteY6" fmla="*/ 571500 h 741427"/>
                <a:gd name="connsiteX7" fmla="*/ 351977 w 1003129"/>
                <a:gd name="connsiteY7" fmla="*/ 647700 h 741427"/>
                <a:gd name="connsiteX8" fmla="*/ 377377 w 1003129"/>
                <a:gd name="connsiteY8" fmla="*/ 685800 h 741427"/>
                <a:gd name="connsiteX9" fmla="*/ 390077 w 1003129"/>
                <a:gd name="connsiteY9" fmla="*/ 736600 h 741427"/>
                <a:gd name="connsiteX10" fmla="*/ 415477 w 1003129"/>
                <a:gd name="connsiteY10" fmla="*/ 698500 h 741427"/>
                <a:gd name="connsiteX11" fmla="*/ 440877 w 1003129"/>
                <a:gd name="connsiteY11" fmla="*/ 609600 h 741427"/>
                <a:gd name="connsiteX12" fmla="*/ 466277 w 1003129"/>
                <a:gd name="connsiteY12" fmla="*/ 381000 h 741427"/>
                <a:gd name="connsiteX13" fmla="*/ 491677 w 1003129"/>
                <a:gd name="connsiteY13" fmla="*/ 304800 h 741427"/>
                <a:gd name="connsiteX14" fmla="*/ 529777 w 1003129"/>
                <a:gd name="connsiteY14" fmla="*/ 203200 h 741427"/>
                <a:gd name="connsiteX15" fmla="*/ 567877 w 1003129"/>
                <a:gd name="connsiteY15" fmla="*/ 38100 h 741427"/>
                <a:gd name="connsiteX16" fmla="*/ 580577 w 1003129"/>
                <a:gd name="connsiteY16" fmla="*/ 0 h 741427"/>
                <a:gd name="connsiteX17" fmla="*/ 605977 w 1003129"/>
                <a:gd name="connsiteY17" fmla="*/ 139700 h 741427"/>
                <a:gd name="connsiteX18" fmla="*/ 618677 w 1003129"/>
                <a:gd name="connsiteY18" fmla="*/ 215900 h 741427"/>
                <a:gd name="connsiteX19" fmla="*/ 644077 w 1003129"/>
                <a:gd name="connsiteY19" fmla="*/ 330200 h 741427"/>
                <a:gd name="connsiteX20" fmla="*/ 720277 w 1003129"/>
                <a:gd name="connsiteY20" fmla="*/ 482600 h 741427"/>
                <a:gd name="connsiteX21" fmla="*/ 758377 w 1003129"/>
                <a:gd name="connsiteY21" fmla="*/ 508000 h 741427"/>
                <a:gd name="connsiteX22" fmla="*/ 771077 w 1003129"/>
                <a:gd name="connsiteY22" fmla="*/ 558800 h 741427"/>
                <a:gd name="connsiteX23" fmla="*/ 809177 w 1003129"/>
                <a:gd name="connsiteY23" fmla="*/ 546100 h 741427"/>
                <a:gd name="connsiteX24" fmla="*/ 820742 w 1003129"/>
                <a:gd name="connsiteY24" fmla="*/ 370714 h 741427"/>
                <a:gd name="connsiteX25" fmla="*/ 1003129 w 1003129"/>
                <a:gd name="connsiteY25" fmla="*/ 370714 h 741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03129" h="741427">
                  <a:moveTo>
                    <a:pt x="0" y="370714"/>
                  </a:moveTo>
                  <a:cubicBezTo>
                    <a:pt x="13237" y="366661"/>
                    <a:pt x="171377" y="384036"/>
                    <a:pt x="182387" y="370714"/>
                  </a:cubicBezTo>
                  <a:cubicBezTo>
                    <a:pt x="200817" y="369909"/>
                    <a:pt x="226345" y="375052"/>
                    <a:pt x="237677" y="368300"/>
                  </a:cubicBezTo>
                  <a:cubicBezTo>
                    <a:pt x="249009" y="361548"/>
                    <a:pt x="246144" y="342900"/>
                    <a:pt x="250377" y="330200"/>
                  </a:cubicBezTo>
                  <a:cubicBezTo>
                    <a:pt x="254610" y="342900"/>
                    <a:pt x="257090" y="356326"/>
                    <a:pt x="263077" y="368300"/>
                  </a:cubicBezTo>
                  <a:cubicBezTo>
                    <a:pt x="290478" y="423102"/>
                    <a:pt x="288408" y="387041"/>
                    <a:pt x="301177" y="444500"/>
                  </a:cubicBezTo>
                  <a:cubicBezTo>
                    <a:pt x="320793" y="532772"/>
                    <a:pt x="304889" y="499206"/>
                    <a:pt x="326577" y="571500"/>
                  </a:cubicBezTo>
                  <a:cubicBezTo>
                    <a:pt x="334270" y="597145"/>
                    <a:pt x="337125" y="625423"/>
                    <a:pt x="351977" y="647700"/>
                  </a:cubicBezTo>
                  <a:lnTo>
                    <a:pt x="377377" y="685800"/>
                  </a:lnTo>
                  <a:cubicBezTo>
                    <a:pt x="381610" y="702733"/>
                    <a:pt x="373518" y="731080"/>
                    <a:pt x="390077" y="736600"/>
                  </a:cubicBezTo>
                  <a:cubicBezTo>
                    <a:pt x="404557" y="741427"/>
                    <a:pt x="408651" y="712152"/>
                    <a:pt x="415477" y="698500"/>
                  </a:cubicBezTo>
                  <a:cubicBezTo>
                    <a:pt x="424587" y="680280"/>
                    <a:pt x="436808" y="625876"/>
                    <a:pt x="440877" y="609600"/>
                  </a:cubicBezTo>
                  <a:cubicBezTo>
                    <a:pt x="445283" y="556733"/>
                    <a:pt x="450467" y="444241"/>
                    <a:pt x="466277" y="381000"/>
                  </a:cubicBezTo>
                  <a:cubicBezTo>
                    <a:pt x="472771" y="355025"/>
                    <a:pt x="486426" y="331054"/>
                    <a:pt x="491677" y="304800"/>
                  </a:cubicBezTo>
                  <a:cubicBezTo>
                    <a:pt x="507370" y="226333"/>
                    <a:pt x="492403" y="259261"/>
                    <a:pt x="529777" y="203200"/>
                  </a:cubicBezTo>
                  <a:cubicBezTo>
                    <a:pt x="546263" y="87795"/>
                    <a:pt x="533011" y="142698"/>
                    <a:pt x="567877" y="38100"/>
                  </a:cubicBezTo>
                  <a:lnTo>
                    <a:pt x="580577" y="0"/>
                  </a:lnTo>
                  <a:cubicBezTo>
                    <a:pt x="605478" y="74703"/>
                    <a:pt x="588026" y="14046"/>
                    <a:pt x="605977" y="139700"/>
                  </a:cubicBezTo>
                  <a:cubicBezTo>
                    <a:pt x="609619" y="165192"/>
                    <a:pt x="614071" y="190565"/>
                    <a:pt x="618677" y="215900"/>
                  </a:cubicBezTo>
                  <a:cubicBezTo>
                    <a:pt x="624255" y="246577"/>
                    <a:pt x="634669" y="298839"/>
                    <a:pt x="644077" y="330200"/>
                  </a:cubicBezTo>
                  <a:cubicBezTo>
                    <a:pt x="656755" y="372460"/>
                    <a:pt x="680137" y="455840"/>
                    <a:pt x="720277" y="482600"/>
                  </a:cubicBezTo>
                  <a:lnTo>
                    <a:pt x="758377" y="508000"/>
                  </a:lnTo>
                  <a:cubicBezTo>
                    <a:pt x="762610" y="524933"/>
                    <a:pt x="757113" y="548327"/>
                    <a:pt x="771077" y="558800"/>
                  </a:cubicBezTo>
                  <a:cubicBezTo>
                    <a:pt x="781787" y="566832"/>
                    <a:pt x="801396" y="556993"/>
                    <a:pt x="809177" y="546100"/>
                  </a:cubicBezTo>
                  <a:cubicBezTo>
                    <a:pt x="824739" y="524313"/>
                    <a:pt x="812275" y="396114"/>
                    <a:pt x="820742" y="370714"/>
                  </a:cubicBezTo>
                  <a:cubicBezTo>
                    <a:pt x="939003" y="372731"/>
                    <a:pt x="838112" y="374734"/>
                    <a:pt x="1003129" y="370714"/>
                  </a:cubicBezTo>
                </a:path>
              </a:pathLst>
            </a:custGeom>
            <a:noFill/>
            <a:ln w="38100">
              <a:solidFill>
                <a:schemeClr val="accent1">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eaLnBrk="1" hangingPunct="1">
                <a:spcBef>
                  <a:spcPct val="0"/>
                </a:spcBef>
                <a:buClrTx/>
                <a:buFontTx/>
                <a:buNone/>
              </a:pPr>
              <a:endParaRPr lang="en-US" sz="1350">
                <a:solidFill>
                  <a:srgbClr val="000000"/>
                </a:solidFill>
                <a:cs typeface="Lucida Sans Unicode" pitchFamily="34" charset="0"/>
              </a:endParaRPr>
            </a:p>
          </p:txBody>
        </p:sp>
        <p:sp>
          <p:nvSpPr>
            <p:cNvPr id="18" name="TextBox 17"/>
            <p:cNvSpPr txBox="1"/>
            <p:nvPr/>
          </p:nvSpPr>
          <p:spPr>
            <a:xfrm rot="5400000">
              <a:off x="1633761" y="-173451"/>
              <a:ext cx="615553" cy="1059905"/>
            </a:xfrm>
            <a:prstGeom prst="rect">
              <a:avLst/>
            </a:prstGeom>
            <a:noFill/>
          </p:spPr>
          <p:txBody>
            <a:bodyPr vert="vert270" wrap="square" rtlCol="0">
              <a:spAutoFit/>
            </a:bodyPr>
            <a:lstStyle/>
            <a:p>
              <a:pPr algn="ctr" eaLnBrk="1" hangingPunct="1">
                <a:spcBef>
                  <a:spcPct val="0"/>
                </a:spcBef>
                <a:buClrTx/>
                <a:buFontTx/>
                <a:buNone/>
              </a:pPr>
              <a:r>
                <a:rPr lang="en-US" sz="900" dirty="0">
                  <a:solidFill>
                    <a:srgbClr val="83847A">
                      <a:lumMod val="50000"/>
                    </a:srgbClr>
                  </a:solidFill>
                  <a:latin typeface="Arial"/>
                  <a:cs typeface="Lucida Sans Unicode" pitchFamily="34" charset="0"/>
                </a:rPr>
                <a:t>Cougar Dam Completed</a:t>
              </a:r>
            </a:p>
          </p:txBody>
        </p:sp>
        <p:sp>
          <p:nvSpPr>
            <p:cNvPr id="20" name="TextBox 19"/>
            <p:cNvSpPr txBox="1"/>
            <p:nvPr/>
          </p:nvSpPr>
          <p:spPr>
            <a:xfrm>
              <a:off x="1544268" y="1011378"/>
              <a:ext cx="705511" cy="261611"/>
            </a:xfrm>
            <a:prstGeom prst="rect">
              <a:avLst/>
            </a:prstGeom>
            <a:noFill/>
          </p:spPr>
          <p:txBody>
            <a:bodyPr wrap="square" rtlCol="0">
              <a:spAutoFit/>
            </a:bodyPr>
            <a:lstStyle/>
            <a:p>
              <a:pPr algn="ctr" eaLnBrk="1" hangingPunct="1">
                <a:spcBef>
                  <a:spcPct val="0"/>
                </a:spcBef>
                <a:buClrTx/>
                <a:buFontTx/>
                <a:buNone/>
              </a:pPr>
              <a:r>
                <a:rPr lang="en-US" sz="675" dirty="0">
                  <a:solidFill>
                    <a:srgbClr val="000000">
                      <a:lumMod val="75000"/>
                      <a:lumOff val="25000"/>
                    </a:srgbClr>
                  </a:solidFill>
                  <a:latin typeface="Arial"/>
                  <a:cs typeface="Lucida Sans Unicode" pitchFamily="34" charset="0"/>
                </a:rPr>
                <a:t>‘63</a:t>
              </a:r>
            </a:p>
          </p:txBody>
        </p:sp>
        <p:cxnSp>
          <p:nvCxnSpPr>
            <p:cNvPr id="24" name="Straight Connector 23"/>
            <p:cNvCxnSpPr/>
            <p:nvPr/>
          </p:nvCxnSpPr>
          <p:spPr>
            <a:xfrm>
              <a:off x="1925268" y="649428"/>
              <a:ext cx="0" cy="363731"/>
            </a:xfrm>
            <a:prstGeom prst="line">
              <a:avLst/>
            </a:prstGeom>
            <a:ln>
              <a:solidFill>
                <a:schemeClr val="tx1">
                  <a:lumMod val="65000"/>
                  <a:lumOff val="35000"/>
                </a:schemeClr>
              </a:solidFill>
            </a:ln>
          </p:spPr>
          <p:style>
            <a:lnRef idx="1">
              <a:schemeClr val="accent6"/>
            </a:lnRef>
            <a:fillRef idx="0">
              <a:schemeClr val="accent6"/>
            </a:fillRef>
            <a:effectRef idx="0">
              <a:schemeClr val="accent6"/>
            </a:effectRef>
            <a:fontRef idx="minor">
              <a:schemeClr val="tx1"/>
            </a:fontRef>
          </p:style>
        </p:cxnSp>
        <p:sp>
          <p:nvSpPr>
            <p:cNvPr id="63" name="TextBox 62"/>
            <p:cNvSpPr txBox="1"/>
            <p:nvPr/>
          </p:nvSpPr>
          <p:spPr>
            <a:xfrm rot="5400000">
              <a:off x="2719846" y="749187"/>
              <a:ext cx="800218" cy="1514327"/>
            </a:xfrm>
            <a:prstGeom prst="rect">
              <a:avLst/>
            </a:prstGeom>
            <a:noFill/>
          </p:spPr>
          <p:txBody>
            <a:bodyPr vert="vert270" wrap="square" rtlCol="0">
              <a:spAutoFit/>
            </a:bodyPr>
            <a:lstStyle/>
            <a:p>
              <a:pPr algn="ctr" eaLnBrk="1" hangingPunct="1">
                <a:spcBef>
                  <a:spcPct val="0"/>
                </a:spcBef>
                <a:buClrTx/>
                <a:buFontTx/>
                <a:buNone/>
              </a:pPr>
              <a:r>
                <a:rPr lang="en-US" sz="900" dirty="0">
                  <a:solidFill>
                    <a:srgbClr val="C00000"/>
                  </a:solidFill>
                  <a:latin typeface="Arial"/>
                  <a:cs typeface="Lucida Sans Unicode" pitchFamily="34" charset="0"/>
                </a:rPr>
                <a:t>Cougar Temperature Control Tower EIS</a:t>
              </a:r>
            </a:p>
          </p:txBody>
        </p:sp>
        <p:sp>
          <p:nvSpPr>
            <p:cNvPr id="67" name="TextBox 66"/>
            <p:cNvSpPr txBox="1"/>
            <p:nvPr/>
          </p:nvSpPr>
          <p:spPr>
            <a:xfrm>
              <a:off x="2758233" y="1108744"/>
              <a:ext cx="705511" cy="261611"/>
            </a:xfrm>
            <a:prstGeom prst="rect">
              <a:avLst/>
            </a:prstGeom>
            <a:noFill/>
          </p:spPr>
          <p:txBody>
            <a:bodyPr wrap="square" rtlCol="0">
              <a:spAutoFit/>
            </a:bodyPr>
            <a:lstStyle/>
            <a:p>
              <a:pPr algn="ctr" eaLnBrk="1" hangingPunct="1">
                <a:spcBef>
                  <a:spcPct val="0"/>
                </a:spcBef>
                <a:buClrTx/>
                <a:buFontTx/>
                <a:buNone/>
              </a:pPr>
              <a:r>
                <a:rPr lang="en-US" sz="675" dirty="0">
                  <a:solidFill>
                    <a:srgbClr val="000000">
                      <a:lumMod val="75000"/>
                      <a:lumOff val="25000"/>
                    </a:srgbClr>
                  </a:solidFill>
                  <a:latin typeface="Arial"/>
                  <a:cs typeface="Lucida Sans Unicode" pitchFamily="34" charset="0"/>
                </a:rPr>
                <a:t>‘95</a:t>
              </a:r>
            </a:p>
          </p:txBody>
        </p:sp>
        <p:sp>
          <p:nvSpPr>
            <p:cNvPr id="74" name="Freeform 73"/>
            <p:cNvSpPr/>
            <p:nvPr/>
          </p:nvSpPr>
          <p:spPr>
            <a:xfrm>
              <a:off x="3441563" y="569159"/>
              <a:ext cx="522687" cy="461918"/>
            </a:xfrm>
            <a:custGeom>
              <a:avLst/>
              <a:gdLst>
                <a:gd name="connsiteX0" fmla="*/ 0 w 674439"/>
                <a:gd name="connsiteY0" fmla="*/ 520700 h 741427"/>
                <a:gd name="connsiteX1" fmla="*/ 50800 w 674439"/>
                <a:gd name="connsiteY1" fmla="*/ 406400 h 741427"/>
                <a:gd name="connsiteX2" fmla="*/ 63500 w 674439"/>
                <a:gd name="connsiteY2" fmla="*/ 368300 h 741427"/>
                <a:gd name="connsiteX3" fmla="*/ 76200 w 674439"/>
                <a:gd name="connsiteY3" fmla="*/ 330200 h 741427"/>
                <a:gd name="connsiteX4" fmla="*/ 88900 w 674439"/>
                <a:gd name="connsiteY4" fmla="*/ 368300 h 741427"/>
                <a:gd name="connsiteX5" fmla="*/ 127000 w 674439"/>
                <a:gd name="connsiteY5" fmla="*/ 444500 h 741427"/>
                <a:gd name="connsiteX6" fmla="*/ 152400 w 674439"/>
                <a:gd name="connsiteY6" fmla="*/ 571500 h 741427"/>
                <a:gd name="connsiteX7" fmla="*/ 177800 w 674439"/>
                <a:gd name="connsiteY7" fmla="*/ 647700 h 741427"/>
                <a:gd name="connsiteX8" fmla="*/ 203200 w 674439"/>
                <a:gd name="connsiteY8" fmla="*/ 685800 h 741427"/>
                <a:gd name="connsiteX9" fmla="*/ 215900 w 674439"/>
                <a:gd name="connsiteY9" fmla="*/ 736600 h 741427"/>
                <a:gd name="connsiteX10" fmla="*/ 241300 w 674439"/>
                <a:gd name="connsiteY10" fmla="*/ 698500 h 741427"/>
                <a:gd name="connsiteX11" fmla="*/ 266700 w 674439"/>
                <a:gd name="connsiteY11" fmla="*/ 609600 h 741427"/>
                <a:gd name="connsiteX12" fmla="*/ 292100 w 674439"/>
                <a:gd name="connsiteY12" fmla="*/ 381000 h 741427"/>
                <a:gd name="connsiteX13" fmla="*/ 317500 w 674439"/>
                <a:gd name="connsiteY13" fmla="*/ 304800 h 741427"/>
                <a:gd name="connsiteX14" fmla="*/ 355600 w 674439"/>
                <a:gd name="connsiteY14" fmla="*/ 203200 h 741427"/>
                <a:gd name="connsiteX15" fmla="*/ 393700 w 674439"/>
                <a:gd name="connsiteY15" fmla="*/ 38100 h 741427"/>
                <a:gd name="connsiteX16" fmla="*/ 406400 w 674439"/>
                <a:gd name="connsiteY16" fmla="*/ 0 h 741427"/>
                <a:gd name="connsiteX17" fmla="*/ 431800 w 674439"/>
                <a:gd name="connsiteY17" fmla="*/ 139700 h 741427"/>
                <a:gd name="connsiteX18" fmla="*/ 444500 w 674439"/>
                <a:gd name="connsiteY18" fmla="*/ 215900 h 741427"/>
                <a:gd name="connsiteX19" fmla="*/ 469900 w 674439"/>
                <a:gd name="connsiteY19" fmla="*/ 330200 h 741427"/>
                <a:gd name="connsiteX20" fmla="*/ 546100 w 674439"/>
                <a:gd name="connsiteY20" fmla="*/ 482600 h 741427"/>
                <a:gd name="connsiteX21" fmla="*/ 584200 w 674439"/>
                <a:gd name="connsiteY21" fmla="*/ 508000 h 741427"/>
                <a:gd name="connsiteX22" fmla="*/ 596900 w 674439"/>
                <a:gd name="connsiteY22" fmla="*/ 558800 h 741427"/>
                <a:gd name="connsiteX23" fmla="*/ 635000 w 674439"/>
                <a:gd name="connsiteY23" fmla="*/ 546100 h 741427"/>
                <a:gd name="connsiteX24" fmla="*/ 660400 w 674439"/>
                <a:gd name="connsiteY24" fmla="*/ 469900 h 741427"/>
                <a:gd name="connsiteX25" fmla="*/ 673100 w 674439"/>
                <a:gd name="connsiteY25" fmla="*/ 419100 h 741427"/>
                <a:gd name="connsiteX0" fmla="*/ 0 w 674439"/>
                <a:gd name="connsiteY0" fmla="*/ 457200 h 741427"/>
                <a:gd name="connsiteX1" fmla="*/ 50800 w 674439"/>
                <a:gd name="connsiteY1" fmla="*/ 406400 h 741427"/>
                <a:gd name="connsiteX2" fmla="*/ 63500 w 674439"/>
                <a:gd name="connsiteY2" fmla="*/ 368300 h 741427"/>
                <a:gd name="connsiteX3" fmla="*/ 76200 w 674439"/>
                <a:gd name="connsiteY3" fmla="*/ 330200 h 741427"/>
                <a:gd name="connsiteX4" fmla="*/ 88900 w 674439"/>
                <a:gd name="connsiteY4" fmla="*/ 368300 h 741427"/>
                <a:gd name="connsiteX5" fmla="*/ 127000 w 674439"/>
                <a:gd name="connsiteY5" fmla="*/ 444500 h 741427"/>
                <a:gd name="connsiteX6" fmla="*/ 152400 w 674439"/>
                <a:gd name="connsiteY6" fmla="*/ 571500 h 741427"/>
                <a:gd name="connsiteX7" fmla="*/ 177800 w 674439"/>
                <a:gd name="connsiteY7" fmla="*/ 647700 h 741427"/>
                <a:gd name="connsiteX8" fmla="*/ 203200 w 674439"/>
                <a:gd name="connsiteY8" fmla="*/ 685800 h 741427"/>
                <a:gd name="connsiteX9" fmla="*/ 215900 w 674439"/>
                <a:gd name="connsiteY9" fmla="*/ 736600 h 741427"/>
                <a:gd name="connsiteX10" fmla="*/ 241300 w 674439"/>
                <a:gd name="connsiteY10" fmla="*/ 698500 h 741427"/>
                <a:gd name="connsiteX11" fmla="*/ 266700 w 674439"/>
                <a:gd name="connsiteY11" fmla="*/ 609600 h 741427"/>
                <a:gd name="connsiteX12" fmla="*/ 292100 w 674439"/>
                <a:gd name="connsiteY12" fmla="*/ 381000 h 741427"/>
                <a:gd name="connsiteX13" fmla="*/ 317500 w 674439"/>
                <a:gd name="connsiteY13" fmla="*/ 304800 h 741427"/>
                <a:gd name="connsiteX14" fmla="*/ 355600 w 674439"/>
                <a:gd name="connsiteY14" fmla="*/ 203200 h 741427"/>
                <a:gd name="connsiteX15" fmla="*/ 393700 w 674439"/>
                <a:gd name="connsiteY15" fmla="*/ 38100 h 741427"/>
                <a:gd name="connsiteX16" fmla="*/ 406400 w 674439"/>
                <a:gd name="connsiteY16" fmla="*/ 0 h 741427"/>
                <a:gd name="connsiteX17" fmla="*/ 431800 w 674439"/>
                <a:gd name="connsiteY17" fmla="*/ 139700 h 741427"/>
                <a:gd name="connsiteX18" fmla="*/ 444500 w 674439"/>
                <a:gd name="connsiteY18" fmla="*/ 215900 h 741427"/>
                <a:gd name="connsiteX19" fmla="*/ 469900 w 674439"/>
                <a:gd name="connsiteY19" fmla="*/ 330200 h 741427"/>
                <a:gd name="connsiteX20" fmla="*/ 546100 w 674439"/>
                <a:gd name="connsiteY20" fmla="*/ 482600 h 741427"/>
                <a:gd name="connsiteX21" fmla="*/ 584200 w 674439"/>
                <a:gd name="connsiteY21" fmla="*/ 508000 h 741427"/>
                <a:gd name="connsiteX22" fmla="*/ 596900 w 674439"/>
                <a:gd name="connsiteY22" fmla="*/ 558800 h 741427"/>
                <a:gd name="connsiteX23" fmla="*/ 635000 w 674439"/>
                <a:gd name="connsiteY23" fmla="*/ 546100 h 741427"/>
                <a:gd name="connsiteX24" fmla="*/ 660400 w 674439"/>
                <a:gd name="connsiteY24" fmla="*/ 469900 h 741427"/>
                <a:gd name="connsiteX25" fmla="*/ 673100 w 674439"/>
                <a:gd name="connsiteY25" fmla="*/ 419100 h 741427"/>
                <a:gd name="connsiteX0" fmla="*/ 84667 w 759106"/>
                <a:gd name="connsiteY0" fmla="*/ 457200 h 741427"/>
                <a:gd name="connsiteX1" fmla="*/ 8467 w 759106"/>
                <a:gd name="connsiteY1" fmla="*/ 457200 h 741427"/>
                <a:gd name="connsiteX2" fmla="*/ 135467 w 759106"/>
                <a:gd name="connsiteY2" fmla="*/ 406400 h 741427"/>
                <a:gd name="connsiteX3" fmla="*/ 148167 w 759106"/>
                <a:gd name="connsiteY3" fmla="*/ 368300 h 741427"/>
                <a:gd name="connsiteX4" fmla="*/ 160867 w 759106"/>
                <a:gd name="connsiteY4" fmla="*/ 330200 h 741427"/>
                <a:gd name="connsiteX5" fmla="*/ 173567 w 759106"/>
                <a:gd name="connsiteY5" fmla="*/ 368300 h 741427"/>
                <a:gd name="connsiteX6" fmla="*/ 211667 w 759106"/>
                <a:gd name="connsiteY6" fmla="*/ 444500 h 741427"/>
                <a:gd name="connsiteX7" fmla="*/ 237067 w 759106"/>
                <a:gd name="connsiteY7" fmla="*/ 571500 h 741427"/>
                <a:gd name="connsiteX8" fmla="*/ 262467 w 759106"/>
                <a:gd name="connsiteY8" fmla="*/ 647700 h 741427"/>
                <a:gd name="connsiteX9" fmla="*/ 287867 w 759106"/>
                <a:gd name="connsiteY9" fmla="*/ 685800 h 741427"/>
                <a:gd name="connsiteX10" fmla="*/ 300567 w 759106"/>
                <a:gd name="connsiteY10" fmla="*/ 736600 h 741427"/>
                <a:gd name="connsiteX11" fmla="*/ 325967 w 759106"/>
                <a:gd name="connsiteY11" fmla="*/ 698500 h 741427"/>
                <a:gd name="connsiteX12" fmla="*/ 351367 w 759106"/>
                <a:gd name="connsiteY12" fmla="*/ 609600 h 741427"/>
                <a:gd name="connsiteX13" fmla="*/ 376767 w 759106"/>
                <a:gd name="connsiteY13" fmla="*/ 381000 h 741427"/>
                <a:gd name="connsiteX14" fmla="*/ 402167 w 759106"/>
                <a:gd name="connsiteY14" fmla="*/ 304800 h 741427"/>
                <a:gd name="connsiteX15" fmla="*/ 440267 w 759106"/>
                <a:gd name="connsiteY15" fmla="*/ 203200 h 741427"/>
                <a:gd name="connsiteX16" fmla="*/ 478367 w 759106"/>
                <a:gd name="connsiteY16" fmla="*/ 38100 h 741427"/>
                <a:gd name="connsiteX17" fmla="*/ 491067 w 759106"/>
                <a:gd name="connsiteY17" fmla="*/ 0 h 741427"/>
                <a:gd name="connsiteX18" fmla="*/ 516467 w 759106"/>
                <a:gd name="connsiteY18" fmla="*/ 139700 h 741427"/>
                <a:gd name="connsiteX19" fmla="*/ 529167 w 759106"/>
                <a:gd name="connsiteY19" fmla="*/ 215900 h 741427"/>
                <a:gd name="connsiteX20" fmla="*/ 554567 w 759106"/>
                <a:gd name="connsiteY20" fmla="*/ 330200 h 741427"/>
                <a:gd name="connsiteX21" fmla="*/ 630767 w 759106"/>
                <a:gd name="connsiteY21" fmla="*/ 482600 h 741427"/>
                <a:gd name="connsiteX22" fmla="*/ 668867 w 759106"/>
                <a:gd name="connsiteY22" fmla="*/ 508000 h 741427"/>
                <a:gd name="connsiteX23" fmla="*/ 681567 w 759106"/>
                <a:gd name="connsiteY23" fmla="*/ 558800 h 741427"/>
                <a:gd name="connsiteX24" fmla="*/ 719667 w 759106"/>
                <a:gd name="connsiteY24" fmla="*/ 546100 h 741427"/>
                <a:gd name="connsiteX25" fmla="*/ 745067 w 759106"/>
                <a:gd name="connsiteY25" fmla="*/ 469900 h 741427"/>
                <a:gd name="connsiteX26" fmla="*/ 757767 w 759106"/>
                <a:gd name="connsiteY26" fmla="*/ 419100 h 741427"/>
                <a:gd name="connsiteX0" fmla="*/ 84667 w 759106"/>
                <a:gd name="connsiteY0" fmla="*/ 457200 h 741427"/>
                <a:gd name="connsiteX1" fmla="*/ 8467 w 759106"/>
                <a:gd name="connsiteY1" fmla="*/ 457200 h 741427"/>
                <a:gd name="connsiteX2" fmla="*/ 135467 w 759106"/>
                <a:gd name="connsiteY2" fmla="*/ 406400 h 741427"/>
                <a:gd name="connsiteX3" fmla="*/ 148167 w 759106"/>
                <a:gd name="connsiteY3" fmla="*/ 368300 h 741427"/>
                <a:gd name="connsiteX4" fmla="*/ 160867 w 759106"/>
                <a:gd name="connsiteY4" fmla="*/ 330200 h 741427"/>
                <a:gd name="connsiteX5" fmla="*/ 173567 w 759106"/>
                <a:gd name="connsiteY5" fmla="*/ 368300 h 741427"/>
                <a:gd name="connsiteX6" fmla="*/ 211667 w 759106"/>
                <a:gd name="connsiteY6" fmla="*/ 444500 h 741427"/>
                <a:gd name="connsiteX7" fmla="*/ 237067 w 759106"/>
                <a:gd name="connsiteY7" fmla="*/ 571500 h 741427"/>
                <a:gd name="connsiteX8" fmla="*/ 262467 w 759106"/>
                <a:gd name="connsiteY8" fmla="*/ 647700 h 741427"/>
                <a:gd name="connsiteX9" fmla="*/ 287867 w 759106"/>
                <a:gd name="connsiteY9" fmla="*/ 685800 h 741427"/>
                <a:gd name="connsiteX10" fmla="*/ 300567 w 759106"/>
                <a:gd name="connsiteY10" fmla="*/ 736600 h 741427"/>
                <a:gd name="connsiteX11" fmla="*/ 325967 w 759106"/>
                <a:gd name="connsiteY11" fmla="*/ 698500 h 741427"/>
                <a:gd name="connsiteX12" fmla="*/ 351367 w 759106"/>
                <a:gd name="connsiteY12" fmla="*/ 609600 h 741427"/>
                <a:gd name="connsiteX13" fmla="*/ 376767 w 759106"/>
                <a:gd name="connsiteY13" fmla="*/ 381000 h 741427"/>
                <a:gd name="connsiteX14" fmla="*/ 402167 w 759106"/>
                <a:gd name="connsiteY14" fmla="*/ 304800 h 741427"/>
                <a:gd name="connsiteX15" fmla="*/ 440267 w 759106"/>
                <a:gd name="connsiteY15" fmla="*/ 203200 h 741427"/>
                <a:gd name="connsiteX16" fmla="*/ 478367 w 759106"/>
                <a:gd name="connsiteY16" fmla="*/ 38100 h 741427"/>
                <a:gd name="connsiteX17" fmla="*/ 491067 w 759106"/>
                <a:gd name="connsiteY17" fmla="*/ 0 h 741427"/>
                <a:gd name="connsiteX18" fmla="*/ 516467 w 759106"/>
                <a:gd name="connsiteY18" fmla="*/ 139700 h 741427"/>
                <a:gd name="connsiteX19" fmla="*/ 529167 w 759106"/>
                <a:gd name="connsiteY19" fmla="*/ 215900 h 741427"/>
                <a:gd name="connsiteX20" fmla="*/ 554567 w 759106"/>
                <a:gd name="connsiteY20" fmla="*/ 330200 h 741427"/>
                <a:gd name="connsiteX21" fmla="*/ 630767 w 759106"/>
                <a:gd name="connsiteY21" fmla="*/ 482600 h 741427"/>
                <a:gd name="connsiteX22" fmla="*/ 668867 w 759106"/>
                <a:gd name="connsiteY22" fmla="*/ 508000 h 741427"/>
                <a:gd name="connsiteX23" fmla="*/ 681567 w 759106"/>
                <a:gd name="connsiteY23" fmla="*/ 558800 h 741427"/>
                <a:gd name="connsiteX24" fmla="*/ 719667 w 759106"/>
                <a:gd name="connsiteY24" fmla="*/ 546100 h 741427"/>
                <a:gd name="connsiteX25" fmla="*/ 745067 w 759106"/>
                <a:gd name="connsiteY25" fmla="*/ 469900 h 741427"/>
                <a:gd name="connsiteX26" fmla="*/ 757767 w 759106"/>
                <a:gd name="connsiteY26" fmla="*/ 419100 h 741427"/>
                <a:gd name="connsiteX0" fmla="*/ 427 w 911933"/>
                <a:gd name="connsiteY0" fmla="*/ 457200 h 741427"/>
                <a:gd name="connsiteX1" fmla="*/ 161294 w 911933"/>
                <a:gd name="connsiteY1" fmla="*/ 457200 h 741427"/>
                <a:gd name="connsiteX2" fmla="*/ 288294 w 911933"/>
                <a:gd name="connsiteY2" fmla="*/ 406400 h 741427"/>
                <a:gd name="connsiteX3" fmla="*/ 300994 w 911933"/>
                <a:gd name="connsiteY3" fmla="*/ 368300 h 741427"/>
                <a:gd name="connsiteX4" fmla="*/ 313694 w 911933"/>
                <a:gd name="connsiteY4" fmla="*/ 330200 h 741427"/>
                <a:gd name="connsiteX5" fmla="*/ 326394 w 911933"/>
                <a:gd name="connsiteY5" fmla="*/ 368300 h 741427"/>
                <a:gd name="connsiteX6" fmla="*/ 364494 w 911933"/>
                <a:gd name="connsiteY6" fmla="*/ 444500 h 741427"/>
                <a:gd name="connsiteX7" fmla="*/ 389894 w 911933"/>
                <a:gd name="connsiteY7" fmla="*/ 571500 h 741427"/>
                <a:gd name="connsiteX8" fmla="*/ 415294 w 911933"/>
                <a:gd name="connsiteY8" fmla="*/ 647700 h 741427"/>
                <a:gd name="connsiteX9" fmla="*/ 440694 w 911933"/>
                <a:gd name="connsiteY9" fmla="*/ 685800 h 741427"/>
                <a:gd name="connsiteX10" fmla="*/ 453394 w 911933"/>
                <a:gd name="connsiteY10" fmla="*/ 736600 h 741427"/>
                <a:gd name="connsiteX11" fmla="*/ 478794 w 911933"/>
                <a:gd name="connsiteY11" fmla="*/ 698500 h 741427"/>
                <a:gd name="connsiteX12" fmla="*/ 504194 w 911933"/>
                <a:gd name="connsiteY12" fmla="*/ 609600 h 741427"/>
                <a:gd name="connsiteX13" fmla="*/ 529594 w 911933"/>
                <a:gd name="connsiteY13" fmla="*/ 381000 h 741427"/>
                <a:gd name="connsiteX14" fmla="*/ 554994 w 911933"/>
                <a:gd name="connsiteY14" fmla="*/ 304800 h 741427"/>
                <a:gd name="connsiteX15" fmla="*/ 593094 w 911933"/>
                <a:gd name="connsiteY15" fmla="*/ 203200 h 741427"/>
                <a:gd name="connsiteX16" fmla="*/ 631194 w 911933"/>
                <a:gd name="connsiteY16" fmla="*/ 38100 h 741427"/>
                <a:gd name="connsiteX17" fmla="*/ 643894 w 911933"/>
                <a:gd name="connsiteY17" fmla="*/ 0 h 741427"/>
                <a:gd name="connsiteX18" fmla="*/ 669294 w 911933"/>
                <a:gd name="connsiteY18" fmla="*/ 139700 h 741427"/>
                <a:gd name="connsiteX19" fmla="*/ 681994 w 911933"/>
                <a:gd name="connsiteY19" fmla="*/ 215900 h 741427"/>
                <a:gd name="connsiteX20" fmla="*/ 707394 w 911933"/>
                <a:gd name="connsiteY20" fmla="*/ 330200 h 741427"/>
                <a:gd name="connsiteX21" fmla="*/ 783594 w 911933"/>
                <a:gd name="connsiteY21" fmla="*/ 482600 h 741427"/>
                <a:gd name="connsiteX22" fmla="*/ 821694 w 911933"/>
                <a:gd name="connsiteY22" fmla="*/ 508000 h 741427"/>
                <a:gd name="connsiteX23" fmla="*/ 834394 w 911933"/>
                <a:gd name="connsiteY23" fmla="*/ 558800 h 741427"/>
                <a:gd name="connsiteX24" fmla="*/ 872494 w 911933"/>
                <a:gd name="connsiteY24" fmla="*/ 546100 h 741427"/>
                <a:gd name="connsiteX25" fmla="*/ 897894 w 911933"/>
                <a:gd name="connsiteY25" fmla="*/ 469900 h 741427"/>
                <a:gd name="connsiteX26" fmla="*/ 910594 w 911933"/>
                <a:gd name="connsiteY26" fmla="*/ 419100 h 741427"/>
                <a:gd name="connsiteX0" fmla="*/ 427 w 975253"/>
                <a:gd name="connsiteY0" fmla="*/ 457200 h 741427"/>
                <a:gd name="connsiteX1" fmla="*/ 161294 w 975253"/>
                <a:gd name="connsiteY1" fmla="*/ 457200 h 741427"/>
                <a:gd name="connsiteX2" fmla="*/ 288294 w 975253"/>
                <a:gd name="connsiteY2" fmla="*/ 406400 h 741427"/>
                <a:gd name="connsiteX3" fmla="*/ 300994 w 975253"/>
                <a:gd name="connsiteY3" fmla="*/ 368300 h 741427"/>
                <a:gd name="connsiteX4" fmla="*/ 313694 w 975253"/>
                <a:gd name="connsiteY4" fmla="*/ 330200 h 741427"/>
                <a:gd name="connsiteX5" fmla="*/ 326394 w 975253"/>
                <a:gd name="connsiteY5" fmla="*/ 368300 h 741427"/>
                <a:gd name="connsiteX6" fmla="*/ 364494 w 975253"/>
                <a:gd name="connsiteY6" fmla="*/ 444500 h 741427"/>
                <a:gd name="connsiteX7" fmla="*/ 389894 w 975253"/>
                <a:gd name="connsiteY7" fmla="*/ 571500 h 741427"/>
                <a:gd name="connsiteX8" fmla="*/ 415294 w 975253"/>
                <a:gd name="connsiteY8" fmla="*/ 647700 h 741427"/>
                <a:gd name="connsiteX9" fmla="*/ 440694 w 975253"/>
                <a:gd name="connsiteY9" fmla="*/ 685800 h 741427"/>
                <a:gd name="connsiteX10" fmla="*/ 453394 w 975253"/>
                <a:gd name="connsiteY10" fmla="*/ 736600 h 741427"/>
                <a:gd name="connsiteX11" fmla="*/ 478794 w 975253"/>
                <a:gd name="connsiteY11" fmla="*/ 698500 h 741427"/>
                <a:gd name="connsiteX12" fmla="*/ 504194 w 975253"/>
                <a:gd name="connsiteY12" fmla="*/ 609600 h 741427"/>
                <a:gd name="connsiteX13" fmla="*/ 529594 w 975253"/>
                <a:gd name="connsiteY13" fmla="*/ 381000 h 741427"/>
                <a:gd name="connsiteX14" fmla="*/ 554994 w 975253"/>
                <a:gd name="connsiteY14" fmla="*/ 304800 h 741427"/>
                <a:gd name="connsiteX15" fmla="*/ 593094 w 975253"/>
                <a:gd name="connsiteY15" fmla="*/ 203200 h 741427"/>
                <a:gd name="connsiteX16" fmla="*/ 631194 w 975253"/>
                <a:gd name="connsiteY16" fmla="*/ 38100 h 741427"/>
                <a:gd name="connsiteX17" fmla="*/ 643894 w 975253"/>
                <a:gd name="connsiteY17" fmla="*/ 0 h 741427"/>
                <a:gd name="connsiteX18" fmla="*/ 669294 w 975253"/>
                <a:gd name="connsiteY18" fmla="*/ 139700 h 741427"/>
                <a:gd name="connsiteX19" fmla="*/ 681994 w 975253"/>
                <a:gd name="connsiteY19" fmla="*/ 215900 h 741427"/>
                <a:gd name="connsiteX20" fmla="*/ 707394 w 975253"/>
                <a:gd name="connsiteY20" fmla="*/ 330200 h 741427"/>
                <a:gd name="connsiteX21" fmla="*/ 783594 w 975253"/>
                <a:gd name="connsiteY21" fmla="*/ 482600 h 741427"/>
                <a:gd name="connsiteX22" fmla="*/ 821694 w 975253"/>
                <a:gd name="connsiteY22" fmla="*/ 508000 h 741427"/>
                <a:gd name="connsiteX23" fmla="*/ 834394 w 975253"/>
                <a:gd name="connsiteY23" fmla="*/ 558800 h 741427"/>
                <a:gd name="connsiteX24" fmla="*/ 872494 w 975253"/>
                <a:gd name="connsiteY24" fmla="*/ 546100 h 741427"/>
                <a:gd name="connsiteX25" fmla="*/ 897894 w 975253"/>
                <a:gd name="connsiteY25" fmla="*/ 469900 h 741427"/>
                <a:gd name="connsiteX26" fmla="*/ 975253 w 975253"/>
                <a:gd name="connsiteY26" fmla="*/ 370714 h 741427"/>
                <a:gd name="connsiteX0" fmla="*/ 427 w 1066446"/>
                <a:gd name="connsiteY0" fmla="*/ 457200 h 741427"/>
                <a:gd name="connsiteX1" fmla="*/ 161294 w 1066446"/>
                <a:gd name="connsiteY1" fmla="*/ 457200 h 741427"/>
                <a:gd name="connsiteX2" fmla="*/ 288294 w 1066446"/>
                <a:gd name="connsiteY2" fmla="*/ 406400 h 741427"/>
                <a:gd name="connsiteX3" fmla="*/ 300994 w 1066446"/>
                <a:gd name="connsiteY3" fmla="*/ 368300 h 741427"/>
                <a:gd name="connsiteX4" fmla="*/ 313694 w 1066446"/>
                <a:gd name="connsiteY4" fmla="*/ 330200 h 741427"/>
                <a:gd name="connsiteX5" fmla="*/ 326394 w 1066446"/>
                <a:gd name="connsiteY5" fmla="*/ 368300 h 741427"/>
                <a:gd name="connsiteX6" fmla="*/ 364494 w 1066446"/>
                <a:gd name="connsiteY6" fmla="*/ 444500 h 741427"/>
                <a:gd name="connsiteX7" fmla="*/ 389894 w 1066446"/>
                <a:gd name="connsiteY7" fmla="*/ 571500 h 741427"/>
                <a:gd name="connsiteX8" fmla="*/ 415294 w 1066446"/>
                <a:gd name="connsiteY8" fmla="*/ 647700 h 741427"/>
                <a:gd name="connsiteX9" fmla="*/ 440694 w 1066446"/>
                <a:gd name="connsiteY9" fmla="*/ 685800 h 741427"/>
                <a:gd name="connsiteX10" fmla="*/ 453394 w 1066446"/>
                <a:gd name="connsiteY10" fmla="*/ 736600 h 741427"/>
                <a:gd name="connsiteX11" fmla="*/ 478794 w 1066446"/>
                <a:gd name="connsiteY11" fmla="*/ 698500 h 741427"/>
                <a:gd name="connsiteX12" fmla="*/ 504194 w 1066446"/>
                <a:gd name="connsiteY12" fmla="*/ 609600 h 741427"/>
                <a:gd name="connsiteX13" fmla="*/ 529594 w 1066446"/>
                <a:gd name="connsiteY13" fmla="*/ 381000 h 741427"/>
                <a:gd name="connsiteX14" fmla="*/ 554994 w 1066446"/>
                <a:gd name="connsiteY14" fmla="*/ 304800 h 741427"/>
                <a:gd name="connsiteX15" fmla="*/ 593094 w 1066446"/>
                <a:gd name="connsiteY15" fmla="*/ 203200 h 741427"/>
                <a:gd name="connsiteX16" fmla="*/ 631194 w 1066446"/>
                <a:gd name="connsiteY16" fmla="*/ 38100 h 741427"/>
                <a:gd name="connsiteX17" fmla="*/ 643894 w 1066446"/>
                <a:gd name="connsiteY17" fmla="*/ 0 h 741427"/>
                <a:gd name="connsiteX18" fmla="*/ 669294 w 1066446"/>
                <a:gd name="connsiteY18" fmla="*/ 139700 h 741427"/>
                <a:gd name="connsiteX19" fmla="*/ 681994 w 1066446"/>
                <a:gd name="connsiteY19" fmla="*/ 215900 h 741427"/>
                <a:gd name="connsiteX20" fmla="*/ 707394 w 1066446"/>
                <a:gd name="connsiteY20" fmla="*/ 330200 h 741427"/>
                <a:gd name="connsiteX21" fmla="*/ 783594 w 1066446"/>
                <a:gd name="connsiteY21" fmla="*/ 482600 h 741427"/>
                <a:gd name="connsiteX22" fmla="*/ 821694 w 1066446"/>
                <a:gd name="connsiteY22" fmla="*/ 508000 h 741427"/>
                <a:gd name="connsiteX23" fmla="*/ 834394 w 1066446"/>
                <a:gd name="connsiteY23" fmla="*/ 558800 h 741427"/>
                <a:gd name="connsiteX24" fmla="*/ 872494 w 1066446"/>
                <a:gd name="connsiteY24" fmla="*/ 546100 h 741427"/>
                <a:gd name="connsiteX25" fmla="*/ 897894 w 1066446"/>
                <a:gd name="connsiteY25" fmla="*/ 469900 h 741427"/>
                <a:gd name="connsiteX26" fmla="*/ 1066446 w 1066446"/>
                <a:gd name="connsiteY26" fmla="*/ 370714 h 741427"/>
                <a:gd name="connsiteX0" fmla="*/ 427 w 1066446"/>
                <a:gd name="connsiteY0" fmla="*/ 457200 h 741427"/>
                <a:gd name="connsiteX1" fmla="*/ 161294 w 1066446"/>
                <a:gd name="connsiteY1" fmla="*/ 457200 h 741427"/>
                <a:gd name="connsiteX2" fmla="*/ 288294 w 1066446"/>
                <a:gd name="connsiteY2" fmla="*/ 406400 h 741427"/>
                <a:gd name="connsiteX3" fmla="*/ 300994 w 1066446"/>
                <a:gd name="connsiteY3" fmla="*/ 368300 h 741427"/>
                <a:gd name="connsiteX4" fmla="*/ 313694 w 1066446"/>
                <a:gd name="connsiteY4" fmla="*/ 330200 h 741427"/>
                <a:gd name="connsiteX5" fmla="*/ 326394 w 1066446"/>
                <a:gd name="connsiteY5" fmla="*/ 368300 h 741427"/>
                <a:gd name="connsiteX6" fmla="*/ 364494 w 1066446"/>
                <a:gd name="connsiteY6" fmla="*/ 444500 h 741427"/>
                <a:gd name="connsiteX7" fmla="*/ 389894 w 1066446"/>
                <a:gd name="connsiteY7" fmla="*/ 571500 h 741427"/>
                <a:gd name="connsiteX8" fmla="*/ 415294 w 1066446"/>
                <a:gd name="connsiteY8" fmla="*/ 647700 h 741427"/>
                <a:gd name="connsiteX9" fmla="*/ 440694 w 1066446"/>
                <a:gd name="connsiteY9" fmla="*/ 685800 h 741427"/>
                <a:gd name="connsiteX10" fmla="*/ 453394 w 1066446"/>
                <a:gd name="connsiteY10" fmla="*/ 736600 h 741427"/>
                <a:gd name="connsiteX11" fmla="*/ 478794 w 1066446"/>
                <a:gd name="connsiteY11" fmla="*/ 698500 h 741427"/>
                <a:gd name="connsiteX12" fmla="*/ 504194 w 1066446"/>
                <a:gd name="connsiteY12" fmla="*/ 609600 h 741427"/>
                <a:gd name="connsiteX13" fmla="*/ 529594 w 1066446"/>
                <a:gd name="connsiteY13" fmla="*/ 381000 h 741427"/>
                <a:gd name="connsiteX14" fmla="*/ 554994 w 1066446"/>
                <a:gd name="connsiteY14" fmla="*/ 304800 h 741427"/>
                <a:gd name="connsiteX15" fmla="*/ 593094 w 1066446"/>
                <a:gd name="connsiteY15" fmla="*/ 203200 h 741427"/>
                <a:gd name="connsiteX16" fmla="*/ 631194 w 1066446"/>
                <a:gd name="connsiteY16" fmla="*/ 38100 h 741427"/>
                <a:gd name="connsiteX17" fmla="*/ 643894 w 1066446"/>
                <a:gd name="connsiteY17" fmla="*/ 0 h 741427"/>
                <a:gd name="connsiteX18" fmla="*/ 669294 w 1066446"/>
                <a:gd name="connsiteY18" fmla="*/ 139700 h 741427"/>
                <a:gd name="connsiteX19" fmla="*/ 681994 w 1066446"/>
                <a:gd name="connsiteY19" fmla="*/ 215900 h 741427"/>
                <a:gd name="connsiteX20" fmla="*/ 707394 w 1066446"/>
                <a:gd name="connsiteY20" fmla="*/ 330200 h 741427"/>
                <a:gd name="connsiteX21" fmla="*/ 783594 w 1066446"/>
                <a:gd name="connsiteY21" fmla="*/ 482600 h 741427"/>
                <a:gd name="connsiteX22" fmla="*/ 821694 w 1066446"/>
                <a:gd name="connsiteY22" fmla="*/ 508000 h 741427"/>
                <a:gd name="connsiteX23" fmla="*/ 834394 w 1066446"/>
                <a:gd name="connsiteY23" fmla="*/ 558800 h 741427"/>
                <a:gd name="connsiteX24" fmla="*/ 872494 w 1066446"/>
                <a:gd name="connsiteY24" fmla="*/ 546100 h 741427"/>
                <a:gd name="connsiteX25" fmla="*/ 884059 w 1066446"/>
                <a:gd name="connsiteY25" fmla="*/ 370714 h 741427"/>
                <a:gd name="connsiteX26" fmla="*/ 1066446 w 1066446"/>
                <a:gd name="connsiteY26" fmla="*/ 370714 h 741427"/>
                <a:gd name="connsiteX0" fmla="*/ 427 w 1066446"/>
                <a:gd name="connsiteY0" fmla="*/ 457200 h 741427"/>
                <a:gd name="connsiteX1" fmla="*/ 161294 w 1066446"/>
                <a:gd name="connsiteY1" fmla="*/ 457200 h 741427"/>
                <a:gd name="connsiteX2" fmla="*/ 288294 w 1066446"/>
                <a:gd name="connsiteY2" fmla="*/ 406400 h 741427"/>
                <a:gd name="connsiteX3" fmla="*/ 300994 w 1066446"/>
                <a:gd name="connsiteY3" fmla="*/ 368300 h 741427"/>
                <a:gd name="connsiteX4" fmla="*/ 313694 w 1066446"/>
                <a:gd name="connsiteY4" fmla="*/ 330200 h 741427"/>
                <a:gd name="connsiteX5" fmla="*/ 326394 w 1066446"/>
                <a:gd name="connsiteY5" fmla="*/ 368300 h 741427"/>
                <a:gd name="connsiteX6" fmla="*/ 364494 w 1066446"/>
                <a:gd name="connsiteY6" fmla="*/ 444500 h 741427"/>
                <a:gd name="connsiteX7" fmla="*/ 389894 w 1066446"/>
                <a:gd name="connsiteY7" fmla="*/ 571500 h 741427"/>
                <a:gd name="connsiteX8" fmla="*/ 415294 w 1066446"/>
                <a:gd name="connsiteY8" fmla="*/ 647700 h 741427"/>
                <a:gd name="connsiteX9" fmla="*/ 440694 w 1066446"/>
                <a:gd name="connsiteY9" fmla="*/ 685800 h 741427"/>
                <a:gd name="connsiteX10" fmla="*/ 453394 w 1066446"/>
                <a:gd name="connsiteY10" fmla="*/ 736600 h 741427"/>
                <a:gd name="connsiteX11" fmla="*/ 478794 w 1066446"/>
                <a:gd name="connsiteY11" fmla="*/ 698500 h 741427"/>
                <a:gd name="connsiteX12" fmla="*/ 504194 w 1066446"/>
                <a:gd name="connsiteY12" fmla="*/ 609600 h 741427"/>
                <a:gd name="connsiteX13" fmla="*/ 529594 w 1066446"/>
                <a:gd name="connsiteY13" fmla="*/ 381000 h 741427"/>
                <a:gd name="connsiteX14" fmla="*/ 554994 w 1066446"/>
                <a:gd name="connsiteY14" fmla="*/ 304800 h 741427"/>
                <a:gd name="connsiteX15" fmla="*/ 593094 w 1066446"/>
                <a:gd name="connsiteY15" fmla="*/ 203200 h 741427"/>
                <a:gd name="connsiteX16" fmla="*/ 631194 w 1066446"/>
                <a:gd name="connsiteY16" fmla="*/ 38100 h 741427"/>
                <a:gd name="connsiteX17" fmla="*/ 643894 w 1066446"/>
                <a:gd name="connsiteY17" fmla="*/ 0 h 741427"/>
                <a:gd name="connsiteX18" fmla="*/ 669294 w 1066446"/>
                <a:gd name="connsiteY18" fmla="*/ 139700 h 741427"/>
                <a:gd name="connsiteX19" fmla="*/ 681994 w 1066446"/>
                <a:gd name="connsiteY19" fmla="*/ 215900 h 741427"/>
                <a:gd name="connsiteX20" fmla="*/ 707394 w 1066446"/>
                <a:gd name="connsiteY20" fmla="*/ 330200 h 741427"/>
                <a:gd name="connsiteX21" fmla="*/ 783594 w 1066446"/>
                <a:gd name="connsiteY21" fmla="*/ 482600 h 741427"/>
                <a:gd name="connsiteX22" fmla="*/ 821694 w 1066446"/>
                <a:gd name="connsiteY22" fmla="*/ 508000 h 741427"/>
                <a:gd name="connsiteX23" fmla="*/ 834394 w 1066446"/>
                <a:gd name="connsiteY23" fmla="*/ 558800 h 741427"/>
                <a:gd name="connsiteX24" fmla="*/ 872494 w 1066446"/>
                <a:gd name="connsiteY24" fmla="*/ 546100 h 741427"/>
                <a:gd name="connsiteX25" fmla="*/ 884059 w 1066446"/>
                <a:gd name="connsiteY25" fmla="*/ 370714 h 741427"/>
                <a:gd name="connsiteX26" fmla="*/ 1066446 w 1066446"/>
                <a:gd name="connsiteY26" fmla="*/ 370714 h 741427"/>
                <a:gd name="connsiteX0" fmla="*/ 427 w 1066446"/>
                <a:gd name="connsiteY0" fmla="*/ 457200 h 741427"/>
                <a:gd name="connsiteX1" fmla="*/ 161294 w 1066446"/>
                <a:gd name="connsiteY1" fmla="*/ 457200 h 741427"/>
                <a:gd name="connsiteX2" fmla="*/ 288294 w 1066446"/>
                <a:gd name="connsiteY2" fmla="*/ 406400 h 741427"/>
                <a:gd name="connsiteX3" fmla="*/ 300994 w 1066446"/>
                <a:gd name="connsiteY3" fmla="*/ 368300 h 741427"/>
                <a:gd name="connsiteX4" fmla="*/ 313694 w 1066446"/>
                <a:gd name="connsiteY4" fmla="*/ 330200 h 741427"/>
                <a:gd name="connsiteX5" fmla="*/ 326394 w 1066446"/>
                <a:gd name="connsiteY5" fmla="*/ 368300 h 741427"/>
                <a:gd name="connsiteX6" fmla="*/ 364494 w 1066446"/>
                <a:gd name="connsiteY6" fmla="*/ 444500 h 741427"/>
                <a:gd name="connsiteX7" fmla="*/ 389894 w 1066446"/>
                <a:gd name="connsiteY7" fmla="*/ 571500 h 741427"/>
                <a:gd name="connsiteX8" fmla="*/ 415294 w 1066446"/>
                <a:gd name="connsiteY8" fmla="*/ 647700 h 741427"/>
                <a:gd name="connsiteX9" fmla="*/ 440694 w 1066446"/>
                <a:gd name="connsiteY9" fmla="*/ 685800 h 741427"/>
                <a:gd name="connsiteX10" fmla="*/ 453394 w 1066446"/>
                <a:gd name="connsiteY10" fmla="*/ 736600 h 741427"/>
                <a:gd name="connsiteX11" fmla="*/ 478794 w 1066446"/>
                <a:gd name="connsiteY11" fmla="*/ 698500 h 741427"/>
                <a:gd name="connsiteX12" fmla="*/ 504194 w 1066446"/>
                <a:gd name="connsiteY12" fmla="*/ 609600 h 741427"/>
                <a:gd name="connsiteX13" fmla="*/ 529594 w 1066446"/>
                <a:gd name="connsiteY13" fmla="*/ 381000 h 741427"/>
                <a:gd name="connsiteX14" fmla="*/ 554994 w 1066446"/>
                <a:gd name="connsiteY14" fmla="*/ 304800 h 741427"/>
                <a:gd name="connsiteX15" fmla="*/ 593094 w 1066446"/>
                <a:gd name="connsiteY15" fmla="*/ 203200 h 741427"/>
                <a:gd name="connsiteX16" fmla="*/ 631194 w 1066446"/>
                <a:gd name="connsiteY16" fmla="*/ 38100 h 741427"/>
                <a:gd name="connsiteX17" fmla="*/ 643894 w 1066446"/>
                <a:gd name="connsiteY17" fmla="*/ 0 h 741427"/>
                <a:gd name="connsiteX18" fmla="*/ 669294 w 1066446"/>
                <a:gd name="connsiteY18" fmla="*/ 139700 h 741427"/>
                <a:gd name="connsiteX19" fmla="*/ 681994 w 1066446"/>
                <a:gd name="connsiteY19" fmla="*/ 215900 h 741427"/>
                <a:gd name="connsiteX20" fmla="*/ 707394 w 1066446"/>
                <a:gd name="connsiteY20" fmla="*/ 330200 h 741427"/>
                <a:gd name="connsiteX21" fmla="*/ 783594 w 1066446"/>
                <a:gd name="connsiteY21" fmla="*/ 482600 h 741427"/>
                <a:gd name="connsiteX22" fmla="*/ 821694 w 1066446"/>
                <a:gd name="connsiteY22" fmla="*/ 508000 h 741427"/>
                <a:gd name="connsiteX23" fmla="*/ 834394 w 1066446"/>
                <a:gd name="connsiteY23" fmla="*/ 558800 h 741427"/>
                <a:gd name="connsiteX24" fmla="*/ 872494 w 1066446"/>
                <a:gd name="connsiteY24" fmla="*/ 546100 h 741427"/>
                <a:gd name="connsiteX25" fmla="*/ 884059 w 1066446"/>
                <a:gd name="connsiteY25" fmla="*/ 370714 h 741427"/>
                <a:gd name="connsiteX26" fmla="*/ 1066446 w 1066446"/>
                <a:gd name="connsiteY26" fmla="*/ 370714 h 741427"/>
                <a:gd name="connsiteX0" fmla="*/ 427 w 1066446"/>
                <a:gd name="connsiteY0" fmla="*/ 457200 h 741427"/>
                <a:gd name="connsiteX1" fmla="*/ 154513 w 1066446"/>
                <a:gd name="connsiteY1" fmla="*/ 370714 h 741427"/>
                <a:gd name="connsiteX2" fmla="*/ 288294 w 1066446"/>
                <a:gd name="connsiteY2" fmla="*/ 406400 h 741427"/>
                <a:gd name="connsiteX3" fmla="*/ 300994 w 1066446"/>
                <a:gd name="connsiteY3" fmla="*/ 368300 h 741427"/>
                <a:gd name="connsiteX4" fmla="*/ 313694 w 1066446"/>
                <a:gd name="connsiteY4" fmla="*/ 330200 h 741427"/>
                <a:gd name="connsiteX5" fmla="*/ 326394 w 1066446"/>
                <a:gd name="connsiteY5" fmla="*/ 368300 h 741427"/>
                <a:gd name="connsiteX6" fmla="*/ 364494 w 1066446"/>
                <a:gd name="connsiteY6" fmla="*/ 444500 h 741427"/>
                <a:gd name="connsiteX7" fmla="*/ 389894 w 1066446"/>
                <a:gd name="connsiteY7" fmla="*/ 571500 h 741427"/>
                <a:gd name="connsiteX8" fmla="*/ 415294 w 1066446"/>
                <a:gd name="connsiteY8" fmla="*/ 647700 h 741427"/>
                <a:gd name="connsiteX9" fmla="*/ 440694 w 1066446"/>
                <a:gd name="connsiteY9" fmla="*/ 685800 h 741427"/>
                <a:gd name="connsiteX10" fmla="*/ 453394 w 1066446"/>
                <a:gd name="connsiteY10" fmla="*/ 736600 h 741427"/>
                <a:gd name="connsiteX11" fmla="*/ 478794 w 1066446"/>
                <a:gd name="connsiteY11" fmla="*/ 698500 h 741427"/>
                <a:gd name="connsiteX12" fmla="*/ 504194 w 1066446"/>
                <a:gd name="connsiteY12" fmla="*/ 609600 h 741427"/>
                <a:gd name="connsiteX13" fmla="*/ 529594 w 1066446"/>
                <a:gd name="connsiteY13" fmla="*/ 381000 h 741427"/>
                <a:gd name="connsiteX14" fmla="*/ 554994 w 1066446"/>
                <a:gd name="connsiteY14" fmla="*/ 304800 h 741427"/>
                <a:gd name="connsiteX15" fmla="*/ 593094 w 1066446"/>
                <a:gd name="connsiteY15" fmla="*/ 203200 h 741427"/>
                <a:gd name="connsiteX16" fmla="*/ 631194 w 1066446"/>
                <a:gd name="connsiteY16" fmla="*/ 38100 h 741427"/>
                <a:gd name="connsiteX17" fmla="*/ 643894 w 1066446"/>
                <a:gd name="connsiteY17" fmla="*/ 0 h 741427"/>
                <a:gd name="connsiteX18" fmla="*/ 669294 w 1066446"/>
                <a:gd name="connsiteY18" fmla="*/ 139700 h 741427"/>
                <a:gd name="connsiteX19" fmla="*/ 681994 w 1066446"/>
                <a:gd name="connsiteY19" fmla="*/ 215900 h 741427"/>
                <a:gd name="connsiteX20" fmla="*/ 707394 w 1066446"/>
                <a:gd name="connsiteY20" fmla="*/ 330200 h 741427"/>
                <a:gd name="connsiteX21" fmla="*/ 783594 w 1066446"/>
                <a:gd name="connsiteY21" fmla="*/ 482600 h 741427"/>
                <a:gd name="connsiteX22" fmla="*/ 821694 w 1066446"/>
                <a:gd name="connsiteY22" fmla="*/ 508000 h 741427"/>
                <a:gd name="connsiteX23" fmla="*/ 834394 w 1066446"/>
                <a:gd name="connsiteY23" fmla="*/ 558800 h 741427"/>
                <a:gd name="connsiteX24" fmla="*/ 872494 w 1066446"/>
                <a:gd name="connsiteY24" fmla="*/ 546100 h 741427"/>
                <a:gd name="connsiteX25" fmla="*/ 884059 w 1066446"/>
                <a:gd name="connsiteY25" fmla="*/ 370714 h 741427"/>
                <a:gd name="connsiteX26" fmla="*/ 1066446 w 1066446"/>
                <a:gd name="connsiteY26" fmla="*/ 370714 h 741427"/>
                <a:gd name="connsiteX0" fmla="*/ 427 w 1066446"/>
                <a:gd name="connsiteY0" fmla="*/ 457200 h 741427"/>
                <a:gd name="connsiteX1" fmla="*/ 154513 w 1066446"/>
                <a:gd name="connsiteY1" fmla="*/ 370714 h 741427"/>
                <a:gd name="connsiteX2" fmla="*/ 288294 w 1066446"/>
                <a:gd name="connsiteY2" fmla="*/ 406400 h 741427"/>
                <a:gd name="connsiteX3" fmla="*/ 300994 w 1066446"/>
                <a:gd name="connsiteY3" fmla="*/ 368300 h 741427"/>
                <a:gd name="connsiteX4" fmla="*/ 313694 w 1066446"/>
                <a:gd name="connsiteY4" fmla="*/ 330200 h 741427"/>
                <a:gd name="connsiteX5" fmla="*/ 326394 w 1066446"/>
                <a:gd name="connsiteY5" fmla="*/ 368300 h 741427"/>
                <a:gd name="connsiteX6" fmla="*/ 364494 w 1066446"/>
                <a:gd name="connsiteY6" fmla="*/ 444500 h 741427"/>
                <a:gd name="connsiteX7" fmla="*/ 389894 w 1066446"/>
                <a:gd name="connsiteY7" fmla="*/ 571500 h 741427"/>
                <a:gd name="connsiteX8" fmla="*/ 415294 w 1066446"/>
                <a:gd name="connsiteY8" fmla="*/ 647700 h 741427"/>
                <a:gd name="connsiteX9" fmla="*/ 440694 w 1066446"/>
                <a:gd name="connsiteY9" fmla="*/ 685800 h 741427"/>
                <a:gd name="connsiteX10" fmla="*/ 453394 w 1066446"/>
                <a:gd name="connsiteY10" fmla="*/ 736600 h 741427"/>
                <a:gd name="connsiteX11" fmla="*/ 478794 w 1066446"/>
                <a:gd name="connsiteY11" fmla="*/ 698500 h 741427"/>
                <a:gd name="connsiteX12" fmla="*/ 504194 w 1066446"/>
                <a:gd name="connsiteY12" fmla="*/ 609600 h 741427"/>
                <a:gd name="connsiteX13" fmla="*/ 529594 w 1066446"/>
                <a:gd name="connsiteY13" fmla="*/ 381000 h 741427"/>
                <a:gd name="connsiteX14" fmla="*/ 554994 w 1066446"/>
                <a:gd name="connsiteY14" fmla="*/ 304800 h 741427"/>
                <a:gd name="connsiteX15" fmla="*/ 593094 w 1066446"/>
                <a:gd name="connsiteY15" fmla="*/ 203200 h 741427"/>
                <a:gd name="connsiteX16" fmla="*/ 631194 w 1066446"/>
                <a:gd name="connsiteY16" fmla="*/ 38100 h 741427"/>
                <a:gd name="connsiteX17" fmla="*/ 643894 w 1066446"/>
                <a:gd name="connsiteY17" fmla="*/ 0 h 741427"/>
                <a:gd name="connsiteX18" fmla="*/ 669294 w 1066446"/>
                <a:gd name="connsiteY18" fmla="*/ 139700 h 741427"/>
                <a:gd name="connsiteX19" fmla="*/ 681994 w 1066446"/>
                <a:gd name="connsiteY19" fmla="*/ 215900 h 741427"/>
                <a:gd name="connsiteX20" fmla="*/ 707394 w 1066446"/>
                <a:gd name="connsiteY20" fmla="*/ 330200 h 741427"/>
                <a:gd name="connsiteX21" fmla="*/ 783594 w 1066446"/>
                <a:gd name="connsiteY21" fmla="*/ 482600 h 741427"/>
                <a:gd name="connsiteX22" fmla="*/ 821694 w 1066446"/>
                <a:gd name="connsiteY22" fmla="*/ 508000 h 741427"/>
                <a:gd name="connsiteX23" fmla="*/ 834394 w 1066446"/>
                <a:gd name="connsiteY23" fmla="*/ 558800 h 741427"/>
                <a:gd name="connsiteX24" fmla="*/ 872494 w 1066446"/>
                <a:gd name="connsiteY24" fmla="*/ 546100 h 741427"/>
                <a:gd name="connsiteX25" fmla="*/ 884059 w 1066446"/>
                <a:gd name="connsiteY25" fmla="*/ 370714 h 741427"/>
                <a:gd name="connsiteX26" fmla="*/ 1066446 w 1066446"/>
                <a:gd name="connsiteY26" fmla="*/ 370714 h 741427"/>
                <a:gd name="connsiteX0" fmla="*/ 427 w 1066446"/>
                <a:gd name="connsiteY0" fmla="*/ 457200 h 741427"/>
                <a:gd name="connsiteX1" fmla="*/ 154513 w 1066446"/>
                <a:gd name="connsiteY1" fmla="*/ 370714 h 741427"/>
                <a:gd name="connsiteX2" fmla="*/ 288294 w 1066446"/>
                <a:gd name="connsiteY2" fmla="*/ 406400 h 741427"/>
                <a:gd name="connsiteX3" fmla="*/ 300994 w 1066446"/>
                <a:gd name="connsiteY3" fmla="*/ 368300 h 741427"/>
                <a:gd name="connsiteX4" fmla="*/ 313694 w 1066446"/>
                <a:gd name="connsiteY4" fmla="*/ 330200 h 741427"/>
                <a:gd name="connsiteX5" fmla="*/ 326394 w 1066446"/>
                <a:gd name="connsiteY5" fmla="*/ 368300 h 741427"/>
                <a:gd name="connsiteX6" fmla="*/ 364494 w 1066446"/>
                <a:gd name="connsiteY6" fmla="*/ 444500 h 741427"/>
                <a:gd name="connsiteX7" fmla="*/ 389894 w 1066446"/>
                <a:gd name="connsiteY7" fmla="*/ 571500 h 741427"/>
                <a:gd name="connsiteX8" fmla="*/ 415294 w 1066446"/>
                <a:gd name="connsiteY8" fmla="*/ 647700 h 741427"/>
                <a:gd name="connsiteX9" fmla="*/ 440694 w 1066446"/>
                <a:gd name="connsiteY9" fmla="*/ 685800 h 741427"/>
                <a:gd name="connsiteX10" fmla="*/ 453394 w 1066446"/>
                <a:gd name="connsiteY10" fmla="*/ 736600 h 741427"/>
                <a:gd name="connsiteX11" fmla="*/ 478794 w 1066446"/>
                <a:gd name="connsiteY11" fmla="*/ 698500 h 741427"/>
                <a:gd name="connsiteX12" fmla="*/ 504194 w 1066446"/>
                <a:gd name="connsiteY12" fmla="*/ 609600 h 741427"/>
                <a:gd name="connsiteX13" fmla="*/ 529594 w 1066446"/>
                <a:gd name="connsiteY13" fmla="*/ 381000 h 741427"/>
                <a:gd name="connsiteX14" fmla="*/ 554994 w 1066446"/>
                <a:gd name="connsiteY14" fmla="*/ 304800 h 741427"/>
                <a:gd name="connsiteX15" fmla="*/ 593094 w 1066446"/>
                <a:gd name="connsiteY15" fmla="*/ 203200 h 741427"/>
                <a:gd name="connsiteX16" fmla="*/ 631194 w 1066446"/>
                <a:gd name="connsiteY16" fmla="*/ 38100 h 741427"/>
                <a:gd name="connsiteX17" fmla="*/ 643894 w 1066446"/>
                <a:gd name="connsiteY17" fmla="*/ 0 h 741427"/>
                <a:gd name="connsiteX18" fmla="*/ 669294 w 1066446"/>
                <a:gd name="connsiteY18" fmla="*/ 139700 h 741427"/>
                <a:gd name="connsiteX19" fmla="*/ 681994 w 1066446"/>
                <a:gd name="connsiteY19" fmla="*/ 215900 h 741427"/>
                <a:gd name="connsiteX20" fmla="*/ 707394 w 1066446"/>
                <a:gd name="connsiteY20" fmla="*/ 330200 h 741427"/>
                <a:gd name="connsiteX21" fmla="*/ 783594 w 1066446"/>
                <a:gd name="connsiteY21" fmla="*/ 482600 h 741427"/>
                <a:gd name="connsiteX22" fmla="*/ 821694 w 1066446"/>
                <a:gd name="connsiteY22" fmla="*/ 508000 h 741427"/>
                <a:gd name="connsiteX23" fmla="*/ 834394 w 1066446"/>
                <a:gd name="connsiteY23" fmla="*/ 558800 h 741427"/>
                <a:gd name="connsiteX24" fmla="*/ 872494 w 1066446"/>
                <a:gd name="connsiteY24" fmla="*/ 546100 h 741427"/>
                <a:gd name="connsiteX25" fmla="*/ 884059 w 1066446"/>
                <a:gd name="connsiteY25" fmla="*/ 370714 h 741427"/>
                <a:gd name="connsiteX26" fmla="*/ 1066446 w 1066446"/>
                <a:gd name="connsiteY26" fmla="*/ 370714 h 741427"/>
                <a:gd name="connsiteX0" fmla="*/ 0 w 1066019"/>
                <a:gd name="connsiteY0" fmla="*/ 457200 h 755841"/>
                <a:gd name="connsiteX1" fmla="*/ 62893 w 1066019"/>
                <a:gd name="connsiteY1" fmla="*/ 741427 h 755841"/>
                <a:gd name="connsiteX2" fmla="*/ 154086 w 1066019"/>
                <a:gd name="connsiteY2" fmla="*/ 370714 h 755841"/>
                <a:gd name="connsiteX3" fmla="*/ 287867 w 1066019"/>
                <a:gd name="connsiteY3" fmla="*/ 406400 h 755841"/>
                <a:gd name="connsiteX4" fmla="*/ 300567 w 1066019"/>
                <a:gd name="connsiteY4" fmla="*/ 368300 h 755841"/>
                <a:gd name="connsiteX5" fmla="*/ 313267 w 1066019"/>
                <a:gd name="connsiteY5" fmla="*/ 330200 h 755841"/>
                <a:gd name="connsiteX6" fmla="*/ 325967 w 1066019"/>
                <a:gd name="connsiteY6" fmla="*/ 368300 h 755841"/>
                <a:gd name="connsiteX7" fmla="*/ 364067 w 1066019"/>
                <a:gd name="connsiteY7" fmla="*/ 444500 h 755841"/>
                <a:gd name="connsiteX8" fmla="*/ 389467 w 1066019"/>
                <a:gd name="connsiteY8" fmla="*/ 571500 h 755841"/>
                <a:gd name="connsiteX9" fmla="*/ 414867 w 1066019"/>
                <a:gd name="connsiteY9" fmla="*/ 647700 h 755841"/>
                <a:gd name="connsiteX10" fmla="*/ 440267 w 1066019"/>
                <a:gd name="connsiteY10" fmla="*/ 685800 h 755841"/>
                <a:gd name="connsiteX11" fmla="*/ 452967 w 1066019"/>
                <a:gd name="connsiteY11" fmla="*/ 736600 h 755841"/>
                <a:gd name="connsiteX12" fmla="*/ 478367 w 1066019"/>
                <a:gd name="connsiteY12" fmla="*/ 698500 h 755841"/>
                <a:gd name="connsiteX13" fmla="*/ 503767 w 1066019"/>
                <a:gd name="connsiteY13" fmla="*/ 609600 h 755841"/>
                <a:gd name="connsiteX14" fmla="*/ 529167 w 1066019"/>
                <a:gd name="connsiteY14" fmla="*/ 381000 h 755841"/>
                <a:gd name="connsiteX15" fmla="*/ 554567 w 1066019"/>
                <a:gd name="connsiteY15" fmla="*/ 304800 h 755841"/>
                <a:gd name="connsiteX16" fmla="*/ 592667 w 1066019"/>
                <a:gd name="connsiteY16" fmla="*/ 203200 h 755841"/>
                <a:gd name="connsiteX17" fmla="*/ 630767 w 1066019"/>
                <a:gd name="connsiteY17" fmla="*/ 38100 h 755841"/>
                <a:gd name="connsiteX18" fmla="*/ 643467 w 1066019"/>
                <a:gd name="connsiteY18" fmla="*/ 0 h 755841"/>
                <a:gd name="connsiteX19" fmla="*/ 668867 w 1066019"/>
                <a:gd name="connsiteY19" fmla="*/ 139700 h 755841"/>
                <a:gd name="connsiteX20" fmla="*/ 681567 w 1066019"/>
                <a:gd name="connsiteY20" fmla="*/ 215900 h 755841"/>
                <a:gd name="connsiteX21" fmla="*/ 706967 w 1066019"/>
                <a:gd name="connsiteY21" fmla="*/ 330200 h 755841"/>
                <a:gd name="connsiteX22" fmla="*/ 783167 w 1066019"/>
                <a:gd name="connsiteY22" fmla="*/ 482600 h 755841"/>
                <a:gd name="connsiteX23" fmla="*/ 821267 w 1066019"/>
                <a:gd name="connsiteY23" fmla="*/ 508000 h 755841"/>
                <a:gd name="connsiteX24" fmla="*/ 833967 w 1066019"/>
                <a:gd name="connsiteY24" fmla="*/ 558800 h 755841"/>
                <a:gd name="connsiteX25" fmla="*/ 872067 w 1066019"/>
                <a:gd name="connsiteY25" fmla="*/ 546100 h 755841"/>
                <a:gd name="connsiteX26" fmla="*/ 883632 w 1066019"/>
                <a:gd name="connsiteY26" fmla="*/ 370714 h 755841"/>
                <a:gd name="connsiteX27" fmla="*/ 1066019 w 1066019"/>
                <a:gd name="connsiteY27" fmla="*/ 370714 h 755841"/>
                <a:gd name="connsiteX0" fmla="*/ 0 w 1003126"/>
                <a:gd name="connsiteY0" fmla="*/ 741427 h 741427"/>
                <a:gd name="connsiteX1" fmla="*/ 91193 w 1003126"/>
                <a:gd name="connsiteY1" fmla="*/ 370714 h 741427"/>
                <a:gd name="connsiteX2" fmla="*/ 224974 w 1003126"/>
                <a:gd name="connsiteY2" fmla="*/ 406400 h 741427"/>
                <a:gd name="connsiteX3" fmla="*/ 237674 w 1003126"/>
                <a:gd name="connsiteY3" fmla="*/ 368300 h 741427"/>
                <a:gd name="connsiteX4" fmla="*/ 250374 w 1003126"/>
                <a:gd name="connsiteY4" fmla="*/ 330200 h 741427"/>
                <a:gd name="connsiteX5" fmla="*/ 263074 w 1003126"/>
                <a:gd name="connsiteY5" fmla="*/ 368300 h 741427"/>
                <a:gd name="connsiteX6" fmla="*/ 301174 w 1003126"/>
                <a:gd name="connsiteY6" fmla="*/ 444500 h 741427"/>
                <a:gd name="connsiteX7" fmla="*/ 326574 w 1003126"/>
                <a:gd name="connsiteY7" fmla="*/ 571500 h 741427"/>
                <a:gd name="connsiteX8" fmla="*/ 351974 w 1003126"/>
                <a:gd name="connsiteY8" fmla="*/ 647700 h 741427"/>
                <a:gd name="connsiteX9" fmla="*/ 377374 w 1003126"/>
                <a:gd name="connsiteY9" fmla="*/ 685800 h 741427"/>
                <a:gd name="connsiteX10" fmla="*/ 390074 w 1003126"/>
                <a:gd name="connsiteY10" fmla="*/ 736600 h 741427"/>
                <a:gd name="connsiteX11" fmla="*/ 415474 w 1003126"/>
                <a:gd name="connsiteY11" fmla="*/ 698500 h 741427"/>
                <a:gd name="connsiteX12" fmla="*/ 440874 w 1003126"/>
                <a:gd name="connsiteY12" fmla="*/ 609600 h 741427"/>
                <a:gd name="connsiteX13" fmla="*/ 466274 w 1003126"/>
                <a:gd name="connsiteY13" fmla="*/ 381000 h 741427"/>
                <a:gd name="connsiteX14" fmla="*/ 491674 w 1003126"/>
                <a:gd name="connsiteY14" fmla="*/ 304800 h 741427"/>
                <a:gd name="connsiteX15" fmla="*/ 529774 w 1003126"/>
                <a:gd name="connsiteY15" fmla="*/ 203200 h 741427"/>
                <a:gd name="connsiteX16" fmla="*/ 567874 w 1003126"/>
                <a:gd name="connsiteY16" fmla="*/ 38100 h 741427"/>
                <a:gd name="connsiteX17" fmla="*/ 580574 w 1003126"/>
                <a:gd name="connsiteY17" fmla="*/ 0 h 741427"/>
                <a:gd name="connsiteX18" fmla="*/ 605974 w 1003126"/>
                <a:gd name="connsiteY18" fmla="*/ 139700 h 741427"/>
                <a:gd name="connsiteX19" fmla="*/ 618674 w 1003126"/>
                <a:gd name="connsiteY19" fmla="*/ 215900 h 741427"/>
                <a:gd name="connsiteX20" fmla="*/ 644074 w 1003126"/>
                <a:gd name="connsiteY20" fmla="*/ 330200 h 741427"/>
                <a:gd name="connsiteX21" fmla="*/ 720274 w 1003126"/>
                <a:gd name="connsiteY21" fmla="*/ 482600 h 741427"/>
                <a:gd name="connsiteX22" fmla="*/ 758374 w 1003126"/>
                <a:gd name="connsiteY22" fmla="*/ 508000 h 741427"/>
                <a:gd name="connsiteX23" fmla="*/ 771074 w 1003126"/>
                <a:gd name="connsiteY23" fmla="*/ 558800 h 741427"/>
                <a:gd name="connsiteX24" fmla="*/ 809174 w 1003126"/>
                <a:gd name="connsiteY24" fmla="*/ 546100 h 741427"/>
                <a:gd name="connsiteX25" fmla="*/ 820739 w 1003126"/>
                <a:gd name="connsiteY25" fmla="*/ 370714 h 741427"/>
                <a:gd name="connsiteX26" fmla="*/ 1003126 w 1003126"/>
                <a:gd name="connsiteY26" fmla="*/ 370714 h 741427"/>
                <a:gd name="connsiteX0" fmla="*/ 0 w 1094322"/>
                <a:gd name="connsiteY0" fmla="*/ 834105 h 834105"/>
                <a:gd name="connsiteX1" fmla="*/ 182389 w 1094322"/>
                <a:gd name="connsiteY1" fmla="*/ 370714 h 834105"/>
                <a:gd name="connsiteX2" fmla="*/ 316170 w 1094322"/>
                <a:gd name="connsiteY2" fmla="*/ 406400 h 834105"/>
                <a:gd name="connsiteX3" fmla="*/ 328870 w 1094322"/>
                <a:gd name="connsiteY3" fmla="*/ 368300 h 834105"/>
                <a:gd name="connsiteX4" fmla="*/ 341570 w 1094322"/>
                <a:gd name="connsiteY4" fmla="*/ 330200 h 834105"/>
                <a:gd name="connsiteX5" fmla="*/ 354270 w 1094322"/>
                <a:gd name="connsiteY5" fmla="*/ 368300 h 834105"/>
                <a:gd name="connsiteX6" fmla="*/ 392370 w 1094322"/>
                <a:gd name="connsiteY6" fmla="*/ 444500 h 834105"/>
                <a:gd name="connsiteX7" fmla="*/ 417770 w 1094322"/>
                <a:gd name="connsiteY7" fmla="*/ 571500 h 834105"/>
                <a:gd name="connsiteX8" fmla="*/ 443170 w 1094322"/>
                <a:gd name="connsiteY8" fmla="*/ 647700 h 834105"/>
                <a:gd name="connsiteX9" fmla="*/ 468570 w 1094322"/>
                <a:gd name="connsiteY9" fmla="*/ 685800 h 834105"/>
                <a:gd name="connsiteX10" fmla="*/ 481270 w 1094322"/>
                <a:gd name="connsiteY10" fmla="*/ 736600 h 834105"/>
                <a:gd name="connsiteX11" fmla="*/ 506670 w 1094322"/>
                <a:gd name="connsiteY11" fmla="*/ 698500 h 834105"/>
                <a:gd name="connsiteX12" fmla="*/ 532070 w 1094322"/>
                <a:gd name="connsiteY12" fmla="*/ 609600 h 834105"/>
                <a:gd name="connsiteX13" fmla="*/ 557470 w 1094322"/>
                <a:gd name="connsiteY13" fmla="*/ 381000 h 834105"/>
                <a:gd name="connsiteX14" fmla="*/ 582870 w 1094322"/>
                <a:gd name="connsiteY14" fmla="*/ 304800 h 834105"/>
                <a:gd name="connsiteX15" fmla="*/ 620970 w 1094322"/>
                <a:gd name="connsiteY15" fmla="*/ 203200 h 834105"/>
                <a:gd name="connsiteX16" fmla="*/ 659070 w 1094322"/>
                <a:gd name="connsiteY16" fmla="*/ 38100 h 834105"/>
                <a:gd name="connsiteX17" fmla="*/ 671770 w 1094322"/>
                <a:gd name="connsiteY17" fmla="*/ 0 h 834105"/>
                <a:gd name="connsiteX18" fmla="*/ 697170 w 1094322"/>
                <a:gd name="connsiteY18" fmla="*/ 139700 h 834105"/>
                <a:gd name="connsiteX19" fmla="*/ 709870 w 1094322"/>
                <a:gd name="connsiteY19" fmla="*/ 215900 h 834105"/>
                <a:gd name="connsiteX20" fmla="*/ 735270 w 1094322"/>
                <a:gd name="connsiteY20" fmla="*/ 330200 h 834105"/>
                <a:gd name="connsiteX21" fmla="*/ 811470 w 1094322"/>
                <a:gd name="connsiteY21" fmla="*/ 482600 h 834105"/>
                <a:gd name="connsiteX22" fmla="*/ 849570 w 1094322"/>
                <a:gd name="connsiteY22" fmla="*/ 508000 h 834105"/>
                <a:gd name="connsiteX23" fmla="*/ 862270 w 1094322"/>
                <a:gd name="connsiteY23" fmla="*/ 558800 h 834105"/>
                <a:gd name="connsiteX24" fmla="*/ 900370 w 1094322"/>
                <a:gd name="connsiteY24" fmla="*/ 546100 h 834105"/>
                <a:gd name="connsiteX25" fmla="*/ 911935 w 1094322"/>
                <a:gd name="connsiteY25" fmla="*/ 370714 h 834105"/>
                <a:gd name="connsiteX26" fmla="*/ 1094322 w 1094322"/>
                <a:gd name="connsiteY26" fmla="*/ 370714 h 834105"/>
                <a:gd name="connsiteX0" fmla="*/ 0 w 911933"/>
                <a:gd name="connsiteY0" fmla="*/ 370714 h 741427"/>
                <a:gd name="connsiteX1" fmla="*/ 133781 w 911933"/>
                <a:gd name="connsiteY1" fmla="*/ 406400 h 741427"/>
                <a:gd name="connsiteX2" fmla="*/ 146481 w 911933"/>
                <a:gd name="connsiteY2" fmla="*/ 368300 h 741427"/>
                <a:gd name="connsiteX3" fmla="*/ 159181 w 911933"/>
                <a:gd name="connsiteY3" fmla="*/ 330200 h 741427"/>
                <a:gd name="connsiteX4" fmla="*/ 171881 w 911933"/>
                <a:gd name="connsiteY4" fmla="*/ 368300 h 741427"/>
                <a:gd name="connsiteX5" fmla="*/ 209981 w 911933"/>
                <a:gd name="connsiteY5" fmla="*/ 444500 h 741427"/>
                <a:gd name="connsiteX6" fmla="*/ 235381 w 911933"/>
                <a:gd name="connsiteY6" fmla="*/ 571500 h 741427"/>
                <a:gd name="connsiteX7" fmla="*/ 260781 w 911933"/>
                <a:gd name="connsiteY7" fmla="*/ 647700 h 741427"/>
                <a:gd name="connsiteX8" fmla="*/ 286181 w 911933"/>
                <a:gd name="connsiteY8" fmla="*/ 685800 h 741427"/>
                <a:gd name="connsiteX9" fmla="*/ 298881 w 911933"/>
                <a:gd name="connsiteY9" fmla="*/ 736600 h 741427"/>
                <a:gd name="connsiteX10" fmla="*/ 324281 w 911933"/>
                <a:gd name="connsiteY10" fmla="*/ 698500 h 741427"/>
                <a:gd name="connsiteX11" fmla="*/ 349681 w 911933"/>
                <a:gd name="connsiteY11" fmla="*/ 609600 h 741427"/>
                <a:gd name="connsiteX12" fmla="*/ 375081 w 911933"/>
                <a:gd name="connsiteY12" fmla="*/ 381000 h 741427"/>
                <a:gd name="connsiteX13" fmla="*/ 400481 w 911933"/>
                <a:gd name="connsiteY13" fmla="*/ 304800 h 741427"/>
                <a:gd name="connsiteX14" fmla="*/ 438581 w 911933"/>
                <a:gd name="connsiteY14" fmla="*/ 203200 h 741427"/>
                <a:gd name="connsiteX15" fmla="*/ 476681 w 911933"/>
                <a:gd name="connsiteY15" fmla="*/ 38100 h 741427"/>
                <a:gd name="connsiteX16" fmla="*/ 489381 w 911933"/>
                <a:gd name="connsiteY16" fmla="*/ 0 h 741427"/>
                <a:gd name="connsiteX17" fmla="*/ 514781 w 911933"/>
                <a:gd name="connsiteY17" fmla="*/ 139700 h 741427"/>
                <a:gd name="connsiteX18" fmla="*/ 527481 w 911933"/>
                <a:gd name="connsiteY18" fmla="*/ 215900 h 741427"/>
                <a:gd name="connsiteX19" fmla="*/ 552881 w 911933"/>
                <a:gd name="connsiteY19" fmla="*/ 330200 h 741427"/>
                <a:gd name="connsiteX20" fmla="*/ 629081 w 911933"/>
                <a:gd name="connsiteY20" fmla="*/ 482600 h 741427"/>
                <a:gd name="connsiteX21" fmla="*/ 667181 w 911933"/>
                <a:gd name="connsiteY21" fmla="*/ 508000 h 741427"/>
                <a:gd name="connsiteX22" fmla="*/ 679881 w 911933"/>
                <a:gd name="connsiteY22" fmla="*/ 558800 h 741427"/>
                <a:gd name="connsiteX23" fmla="*/ 717981 w 911933"/>
                <a:gd name="connsiteY23" fmla="*/ 546100 h 741427"/>
                <a:gd name="connsiteX24" fmla="*/ 729546 w 911933"/>
                <a:gd name="connsiteY24" fmla="*/ 370714 h 741427"/>
                <a:gd name="connsiteX25" fmla="*/ 911933 w 911933"/>
                <a:gd name="connsiteY25" fmla="*/ 370714 h 741427"/>
                <a:gd name="connsiteX0" fmla="*/ 0 w 1003129"/>
                <a:gd name="connsiteY0" fmla="*/ 370714 h 741427"/>
                <a:gd name="connsiteX1" fmla="*/ 224977 w 1003129"/>
                <a:gd name="connsiteY1" fmla="*/ 406400 h 741427"/>
                <a:gd name="connsiteX2" fmla="*/ 237677 w 1003129"/>
                <a:gd name="connsiteY2" fmla="*/ 368300 h 741427"/>
                <a:gd name="connsiteX3" fmla="*/ 250377 w 1003129"/>
                <a:gd name="connsiteY3" fmla="*/ 330200 h 741427"/>
                <a:gd name="connsiteX4" fmla="*/ 263077 w 1003129"/>
                <a:gd name="connsiteY4" fmla="*/ 368300 h 741427"/>
                <a:gd name="connsiteX5" fmla="*/ 301177 w 1003129"/>
                <a:gd name="connsiteY5" fmla="*/ 444500 h 741427"/>
                <a:gd name="connsiteX6" fmla="*/ 326577 w 1003129"/>
                <a:gd name="connsiteY6" fmla="*/ 571500 h 741427"/>
                <a:gd name="connsiteX7" fmla="*/ 351977 w 1003129"/>
                <a:gd name="connsiteY7" fmla="*/ 647700 h 741427"/>
                <a:gd name="connsiteX8" fmla="*/ 377377 w 1003129"/>
                <a:gd name="connsiteY8" fmla="*/ 685800 h 741427"/>
                <a:gd name="connsiteX9" fmla="*/ 390077 w 1003129"/>
                <a:gd name="connsiteY9" fmla="*/ 736600 h 741427"/>
                <a:gd name="connsiteX10" fmla="*/ 415477 w 1003129"/>
                <a:gd name="connsiteY10" fmla="*/ 698500 h 741427"/>
                <a:gd name="connsiteX11" fmla="*/ 440877 w 1003129"/>
                <a:gd name="connsiteY11" fmla="*/ 609600 h 741427"/>
                <a:gd name="connsiteX12" fmla="*/ 466277 w 1003129"/>
                <a:gd name="connsiteY12" fmla="*/ 381000 h 741427"/>
                <a:gd name="connsiteX13" fmla="*/ 491677 w 1003129"/>
                <a:gd name="connsiteY13" fmla="*/ 304800 h 741427"/>
                <a:gd name="connsiteX14" fmla="*/ 529777 w 1003129"/>
                <a:gd name="connsiteY14" fmla="*/ 203200 h 741427"/>
                <a:gd name="connsiteX15" fmla="*/ 567877 w 1003129"/>
                <a:gd name="connsiteY15" fmla="*/ 38100 h 741427"/>
                <a:gd name="connsiteX16" fmla="*/ 580577 w 1003129"/>
                <a:gd name="connsiteY16" fmla="*/ 0 h 741427"/>
                <a:gd name="connsiteX17" fmla="*/ 605977 w 1003129"/>
                <a:gd name="connsiteY17" fmla="*/ 139700 h 741427"/>
                <a:gd name="connsiteX18" fmla="*/ 618677 w 1003129"/>
                <a:gd name="connsiteY18" fmla="*/ 215900 h 741427"/>
                <a:gd name="connsiteX19" fmla="*/ 644077 w 1003129"/>
                <a:gd name="connsiteY19" fmla="*/ 330200 h 741427"/>
                <a:gd name="connsiteX20" fmla="*/ 720277 w 1003129"/>
                <a:gd name="connsiteY20" fmla="*/ 482600 h 741427"/>
                <a:gd name="connsiteX21" fmla="*/ 758377 w 1003129"/>
                <a:gd name="connsiteY21" fmla="*/ 508000 h 741427"/>
                <a:gd name="connsiteX22" fmla="*/ 771077 w 1003129"/>
                <a:gd name="connsiteY22" fmla="*/ 558800 h 741427"/>
                <a:gd name="connsiteX23" fmla="*/ 809177 w 1003129"/>
                <a:gd name="connsiteY23" fmla="*/ 546100 h 741427"/>
                <a:gd name="connsiteX24" fmla="*/ 820742 w 1003129"/>
                <a:gd name="connsiteY24" fmla="*/ 370714 h 741427"/>
                <a:gd name="connsiteX25" fmla="*/ 1003129 w 1003129"/>
                <a:gd name="connsiteY25" fmla="*/ 370714 h 741427"/>
                <a:gd name="connsiteX0" fmla="*/ 0 w 1003129"/>
                <a:gd name="connsiteY0" fmla="*/ 370714 h 741427"/>
                <a:gd name="connsiteX1" fmla="*/ 182387 w 1003129"/>
                <a:gd name="connsiteY1" fmla="*/ 370714 h 741427"/>
                <a:gd name="connsiteX2" fmla="*/ 237677 w 1003129"/>
                <a:gd name="connsiteY2" fmla="*/ 368300 h 741427"/>
                <a:gd name="connsiteX3" fmla="*/ 250377 w 1003129"/>
                <a:gd name="connsiteY3" fmla="*/ 330200 h 741427"/>
                <a:gd name="connsiteX4" fmla="*/ 263077 w 1003129"/>
                <a:gd name="connsiteY4" fmla="*/ 368300 h 741427"/>
                <a:gd name="connsiteX5" fmla="*/ 301177 w 1003129"/>
                <a:gd name="connsiteY5" fmla="*/ 444500 h 741427"/>
                <a:gd name="connsiteX6" fmla="*/ 326577 w 1003129"/>
                <a:gd name="connsiteY6" fmla="*/ 571500 h 741427"/>
                <a:gd name="connsiteX7" fmla="*/ 351977 w 1003129"/>
                <a:gd name="connsiteY7" fmla="*/ 647700 h 741427"/>
                <a:gd name="connsiteX8" fmla="*/ 377377 w 1003129"/>
                <a:gd name="connsiteY8" fmla="*/ 685800 h 741427"/>
                <a:gd name="connsiteX9" fmla="*/ 390077 w 1003129"/>
                <a:gd name="connsiteY9" fmla="*/ 736600 h 741427"/>
                <a:gd name="connsiteX10" fmla="*/ 415477 w 1003129"/>
                <a:gd name="connsiteY10" fmla="*/ 698500 h 741427"/>
                <a:gd name="connsiteX11" fmla="*/ 440877 w 1003129"/>
                <a:gd name="connsiteY11" fmla="*/ 609600 h 741427"/>
                <a:gd name="connsiteX12" fmla="*/ 466277 w 1003129"/>
                <a:gd name="connsiteY12" fmla="*/ 381000 h 741427"/>
                <a:gd name="connsiteX13" fmla="*/ 491677 w 1003129"/>
                <a:gd name="connsiteY13" fmla="*/ 304800 h 741427"/>
                <a:gd name="connsiteX14" fmla="*/ 529777 w 1003129"/>
                <a:gd name="connsiteY14" fmla="*/ 203200 h 741427"/>
                <a:gd name="connsiteX15" fmla="*/ 567877 w 1003129"/>
                <a:gd name="connsiteY15" fmla="*/ 38100 h 741427"/>
                <a:gd name="connsiteX16" fmla="*/ 580577 w 1003129"/>
                <a:gd name="connsiteY16" fmla="*/ 0 h 741427"/>
                <a:gd name="connsiteX17" fmla="*/ 605977 w 1003129"/>
                <a:gd name="connsiteY17" fmla="*/ 139700 h 741427"/>
                <a:gd name="connsiteX18" fmla="*/ 618677 w 1003129"/>
                <a:gd name="connsiteY18" fmla="*/ 215900 h 741427"/>
                <a:gd name="connsiteX19" fmla="*/ 644077 w 1003129"/>
                <a:gd name="connsiteY19" fmla="*/ 330200 h 741427"/>
                <a:gd name="connsiteX20" fmla="*/ 720277 w 1003129"/>
                <a:gd name="connsiteY20" fmla="*/ 482600 h 741427"/>
                <a:gd name="connsiteX21" fmla="*/ 758377 w 1003129"/>
                <a:gd name="connsiteY21" fmla="*/ 508000 h 741427"/>
                <a:gd name="connsiteX22" fmla="*/ 771077 w 1003129"/>
                <a:gd name="connsiteY22" fmla="*/ 558800 h 741427"/>
                <a:gd name="connsiteX23" fmla="*/ 809177 w 1003129"/>
                <a:gd name="connsiteY23" fmla="*/ 546100 h 741427"/>
                <a:gd name="connsiteX24" fmla="*/ 820742 w 1003129"/>
                <a:gd name="connsiteY24" fmla="*/ 370714 h 741427"/>
                <a:gd name="connsiteX25" fmla="*/ 1003129 w 1003129"/>
                <a:gd name="connsiteY25" fmla="*/ 370714 h 741427"/>
                <a:gd name="connsiteX0" fmla="*/ -1 w 820741"/>
                <a:gd name="connsiteY0" fmla="*/ 370714 h 737131"/>
                <a:gd name="connsiteX1" fmla="*/ 55289 w 820741"/>
                <a:gd name="connsiteY1" fmla="*/ 368300 h 737131"/>
                <a:gd name="connsiteX2" fmla="*/ 67989 w 820741"/>
                <a:gd name="connsiteY2" fmla="*/ 330200 h 737131"/>
                <a:gd name="connsiteX3" fmla="*/ 80689 w 820741"/>
                <a:gd name="connsiteY3" fmla="*/ 368300 h 737131"/>
                <a:gd name="connsiteX4" fmla="*/ 118789 w 820741"/>
                <a:gd name="connsiteY4" fmla="*/ 444500 h 737131"/>
                <a:gd name="connsiteX5" fmla="*/ 144189 w 820741"/>
                <a:gd name="connsiteY5" fmla="*/ 571500 h 737131"/>
                <a:gd name="connsiteX6" fmla="*/ 169589 w 820741"/>
                <a:gd name="connsiteY6" fmla="*/ 647700 h 737131"/>
                <a:gd name="connsiteX7" fmla="*/ 194989 w 820741"/>
                <a:gd name="connsiteY7" fmla="*/ 685800 h 737131"/>
                <a:gd name="connsiteX8" fmla="*/ 207689 w 820741"/>
                <a:gd name="connsiteY8" fmla="*/ 736600 h 737131"/>
                <a:gd name="connsiteX9" fmla="*/ 233089 w 820741"/>
                <a:gd name="connsiteY9" fmla="*/ 698500 h 737131"/>
                <a:gd name="connsiteX10" fmla="*/ 258489 w 820741"/>
                <a:gd name="connsiteY10" fmla="*/ 609600 h 737131"/>
                <a:gd name="connsiteX11" fmla="*/ 283889 w 820741"/>
                <a:gd name="connsiteY11" fmla="*/ 381000 h 737131"/>
                <a:gd name="connsiteX12" fmla="*/ 309289 w 820741"/>
                <a:gd name="connsiteY12" fmla="*/ 304800 h 737131"/>
                <a:gd name="connsiteX13" fmla="*/ 347389 w 820741"/>
                <a:gd name="connsiteY13" fmla="*/ 203200 h 737131"/>
                <a:gd name="connsiteX14" fmla="*/ 385489 w 820741"/>
                <a:gd name="connsiteY14" fmla="*/ 38100 h 737131"/>
                <a:gd name="connsiteX15" fmla="*/ 398189 w 820741"/>
                <a:gd name="connsiteY15" fmla="*/ 0 h 737131"/>
                <a:gd name="connsiteX16" fmla="*/ 423589 w 820741"/>
                <a:gd name="connsiteY16" fmla="*/ 139700 h 737131"/>
                <a:gd name="connsiteX17" fmla="*/ 436289 w 820741"/>
                <a:gd name="connsiteY17" fmla="*/ 215900 h 737131"/>
                <a:gd name="connsiteX18" fmla="*/ 461689 w 820741"/>
                <a:gd name="connsiteY18" fmla="*/ 330200 h 737131"/>
                <a:gd name="connsiteX19" fmla="*/ 537889 w 820741"/>
                <a:gd name="connsiteY19" fmla="*/ 482600 h 737131"/>
                <a:gd name="connsiteX20" fmla="*/ 575989 w 820741"/>
                <a:gd name="connsiteY20" fmla="*/ 508000 h 737131"/>
                <a:gd name="connsiteX21" fmla="*/ 588689 w 820741"/>
                <a:gd name="connsiteY21" fmla="*/ 558800 h 737131"/>
                <a:gd name="connsiteX22" fmla="*/ 626789 w 820741"/>
                <a:gd name="connsiteY22" fmla="*/ 546100 h 737131"/>
                <a:gd name="connsiteX23" fmla="*/ 638354 w 820741"/>
                <a:gd name="connsiteY23" fmla="*/ 370714 h 737131"/>
                <a:gd name="connsiteX24" fmla="*/ 820741 w 820741"/>
                <a:gd name="connsiteY24" fmla="*/ 370714 h 73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20741" h="737131">
                  <a:moveTo>
                    <a:pt x="-1" y="370714"/>
                  </a:moveTo>
                  <a:cubicBezTo>
                    <a:pt x="18429" y="369909"/>
                    <a:pt x="43957" y="375052"/>
                    <a:pt x="55289" y="368300"/>
                  </a:cubicBezTo>
                  <a:cubicBezTo>
                    <a:pt x="66621" y="361548"/>
                    <a:pt x="63756" y="342900"/>
                    <a:pt x="67989" y="330200"/>
                  </a:cubicBezTo>
                  <a:cubicBezTo>
                    <a:pt x="72222" y="342900"/>
                    <a:pt x="74702" y="356326"/>
                    <a:pt x="80689" y="368300"/>
                  </a:cubicBezTo>
                  <a:cubicBezTo>
                    <a:pt x="108090" y="423102"/>
                    <a:pt x="106020" y="387041"/>
                    <a:pt x="118789" y="444500"/>
                  </a:cubicBezTo>
                  <a:cubicBezTo>
                    <a:pt x="138405" y="532772"/>
                    <a:pt x="122501" y="499206"/>
                    <a:pt x="144189" y="571500"/>
                  </a:cubicBezTo>
                  <a:cubicBezTo>
                    <a:pt x="151882" y="597145"/>
                    <a:pt x="154737" y="625423"/>
                    <a:pt x="169589" y="647700"/>
                  </a:cubicBezTo>
                  <a:lnTo>
                    <a:pt x="194989" y="685800"/>
                  </a:lnTo>
                  <a:cubicBezTo>
                    <a:pt x="199222" y="702733"/>
                    <a:pt x="191130" y="731080"/>
                    <a:pt x="207689" y="736600"/>
                  </a:cubicBezTo>
                  <a:cubicBezTo>
                    <a:pt x="222169" y="741427"/>
                    <a:pt x="226263" y="712152"/>
                    <a:pt x="233089" y="698500"/>
                  </a:cubicBezTo>
                  <a:cubicBezTo>
                    <a:pt x="242199" y="680280"/>
                    <a:pt x="254420" y="625876"/>
                    <a:pt x="258489" y="609600"/>
                  </a:cubicBezTo>
                  <a:cubicBezTo>
                    <a:pt x="262895" y="556733"/>
                    <a:pt x="268079" y="444241"/>
                    <a:pt x="283889" y="381000"/>
                  </a:cubicBezTo>
                  <a:cubicBezTo>
                    <a:pt x="290383" y="355025"/>
                    <a:pt x="304038" y="331054"/>
                    <a:pt x="309289" y="304800"/>
                  </a:cubicBezTo>
                  <a:cubicBezTo>
                    <a:pt x="324982" y="226333"/>
                    <a:pt x="310015" y="259261"/>
                    <a:pt x="347389" y="203200"/>
                  </a:cubicBezTo>
                  <a:cubicBezTo>
                    <a:pt x="363875" y="87795"/>
                    <a:pt x="350623" y="142698"/>
                    <a:pt x="385489" y="38100"/>
                  </a:cubicBezTo>
                  <a:lnTo>
                    <a:pt x="398189" y="0"/>
                  </a:lnTo>
                  <a:cubicBezTo>
                    <a:pt x="423090" y="74703"/>
                    <a:pt x="405638" y="14046"/>
                    <a:pt x="423589" y="139700"/>
                  </a:cubicBezTo>
                  <a:cubicBezTo>
                    <a:pt x="427231" y="165192"/>
                    <a:pt x="431683" y="190565"/>
                    <a:pt x="436289" y="215900"/>
                  </a:cubicBezTo>
                  <a:cubicBezTo>
                    <a:pt x="441867" y="246577"/>
                    <a:pt x="452281" y="298839"/>
                    <a:pt x="461689" y="330200"/>
                  </a:cubicBezTo>
                  <a:cubicBezTo>
                    <a:pt x="474367" y="372460"/>
                    <a:pt x="497749" y="455840"/>
                    <a:pt x="537889" y="482600"/>
                  </a:cubicBezTo>
                  <a:lnTo>
                    <a:pt x="575989" y="508000"/>
                  </a:lnTo>
                  <a:cubicBezTo>
                    <a:pt x="580222" y="524933"/>
                    <a:pt x="574725" y="548327"/>
                    <a:pt x="588689" y="558800"/>
                  </a:cubicBezTo>
                  <a:cubicBezTo>
                    <a:pt x="599399" y="566832"/>
                    <a:pt x="619008" y="556993"/>
                    <a:pt x="626789" y="546100"/>
                  </a:cubicBezTo>
                  <a:cubicBezTo>
                    <a:pt x="642351" y="524313"/>
                    <a:pt x="629887" y="396114"/>
                    <a:pt x="638354" y="370714"/>
                  </a:cubicBezTo>
                  <a:cubicBezTo>
                    <a:pt x="756615" y="372731"/>
                    <a:pt x="655724" y="374734"/>
                    <a:pt x="820741" y="370714"/>
                  </a:cubicBezTo>
                </a:path>
              </a:pathLst>
            </a:custGeom>
            <a:noFill/>
            <a:ln w="38100">
              <a:solidFill>
                <a:schemeClr val="accent1">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eaLnBrk="1" hangingPunct="1">
                <a:spcBef>
                  <a:spcPct val="0"/>
                </a:spcBef>
                <a:buClrTx/>
                <a:buFontTx/>
                <a:buNone/>
              </a:pPr>
              <a:endParaRPr lang="en-US" sz="1350">
                <a:solidFill>
                  <a:srgbClr val="000000"/>
                </a:solidFill>
                <a:cs typeface="Lucida Sans Unicode" pitchFamily="34" charset="0"/>
              </a:endParaRPr>
            </a:p>
          </p:txBody>
        </p:sp>
        <p:cxnSp>
          <p:nvCxnSpPr>
            <p:cNvPr id="75" name="Straight Connector 74"/>
            <p:cNvCxnSpPr>
              <a:stCxn id="14" idx="25"/>
              <a:endCxn id="74" idx="1"/>
            </p:cNvCxnSpPr>
            <p:nvPr/>
          </p:nvCxnSpPr>
          <p:spPr>
            <a:xfrm flipV="1">
              <a:off x="2763136" y="799952"/>
              <a:ext cx="713638" cy="9286"/>
            </a:xfrm>
            <a:prstGeom prst="line">
              <a:avLst/>
            </a:prstGeom>
            <a:ln w="38100">
              <a:solidFill>
                <a:schemeClr val="accent1">
                  <a:lumMod val="50000"/>
                </a:schemeClr>
              </a:solidFill>
            </a:ln>
          </p:spPr>
          <p:style>
            <a:lnRef idx="3">
              <a:schemeClr val="accent1"/>
            </a:lnRef>
            <a:fillRef idx="0">
              <a:schemeClr val="accent1"/>
            </a:fillRef>
            <a:effectRef idx="2">
              <a:schemeClr val="accent1"/>
            </a:effectRef>
            <a:fontRef idx="minor">
              <a:schemeClr val="tx1"/>
            </a:fontRef>
          </p:style>
        </p:cxnSp>
        <p:sp>
          <p:nvSpPr>
            <p:cNvPr id="193" name="Curved Left Arrow 192"/>
            <p:cNvSpPr/>
            <p:nvPr/>
          </p:nvSpPr>
          <p:spPr>
            <a:xfrm>
              <a:off x="3956251" y="786519"/>
              <a:ext cx="510002" cy="544060"/>
            </a:xfrm>
            <a:prstGeom prst="curvedLeftArrow">
              <a:avLst>
                <a:gd name="adj1" fmla="val 25000"/>
                <a:gd name="adj2" fmla="val 50000"/>
                <a:gd name="adj3" fmla="val 25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Bef>
                  <a:spcPct val="0"/>
                </a:spcBef>
                <a:buClrTx/>
                <a:buFontTx/>
                <a:buNone/>
              </a:pPr>
              <a:endParaRPr lang="en-US" sz="1350">
                <a:solidFill>
                  <a:srgbClr val="000000"/>
                </a:solidFill>
                <a:cs typeface="Lucida Sans Unicode" pitchFamily="34" charset="0"/>
              </a:endParaRPr>
            </a:p>
          </p:txBody>
        </p:sp>
        <p:cxnSp>
          <p:nvCxnSpPr>
            <p:cNvPr id="195" name="Straight Connector 194"/>
            <p:cNvCxnSpPr/>
            <p:nvPr/>
          </p:nvCxnSpPr>
          <p:spPr>
            <a:xfrm>
              <a:off x="3110988" y="649428"/>
              <a:ext cx="0" cy="363731"/>
            </a:xfrm>
            <a:prstGeom prst="line">
              <a:avLst/>
            </a:prstGeom>
            <a:ln>
              <a:solidFill>
                <a:schemeClr val="tx1">
                  <a:lumMod val="65000"/>
                  <a:lumOff val="35000"/>
                </a:schemeClr>
              </a:solidFill>
            </a:ln>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343323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wipe(left)">
                                      <p:cBhvr>
                                        <p:cTn id="7" dur="500"/>
                                        <p:tgtEl>
                                          <p:spTgt spid="210"/>
                                        </p:tgtEl>
                                      </p:cBhvr>
                                    </p:animEffect>
                                  </p:childTnLst>
                                </p:cTn>
                              </p:par>
                              <p:par>
                                <p:cTn id="8" presetID="22" presetClass="entr" presetSubtype="2" fill="hold" nodeType="withEffect">
                                  <p:stCondLst>
                                    <p:cond delay="0"/>
                                  </p:stCondLst>
                                  <p:childTnLst>
                                    <p:set>
                                      <p:cBhvr>
                                        <p:cTn id="9" dur="1" fill="hold">
                                          <p:stCondLst>
                                            <p:cond delay="0"/>
                                          </p:stCondLst>
                                        </p:cTn>
                                        <p:tgtEl>
                                          <p:spTgt spid="211"/>
                                        </p:tgtEl>
                                        <p:attrNameLst>
                                          <p:attrName>style.visibility</p:attrName>
                                        </p:attrNameLst>
                                      </p:cBhvr>
                                      <p:to>
                                        <p:strVal val="visible"/>
                                      </p:to>
                                    </p:set>
                                    <p:animEffect transition="in" filter="wipe(right)">
                                      <p:cBhvr>
                                        <p:cTn id="10"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Fish benefits of piped bypass </a:t>
            </a:r>
            <a:br>
              <a:rPr lang="en-US" dirty="0" smtClean="0"/>
            </a:br>
            <a:r>
              <a:rPr lang="en-US" dirty="0" smtClean="0"/>
              <a:t>at Cougar Dam</a:t>
            </a:r>
            <a:endParaRPr lang="en-US" dirty="0"/>
          </a:p>
        </p:txBody>
      </p:sp>
      <p:sp>
        <p:nvSpPr>
          <p:cNvPr id="3" name="Content Placeholder 2"/>
          <p:cNvSpPr>
            <a:spLocks noGrp="1"/>
          </p:cNvSpPr>
          <p:nvPr>
            <p:ph idx="1"/>
          </p:nvPr>
        </p:nvSpPr>
        <p:spPr/>
        <p:txBody>
          <a:bodyPr/>
          <a:lstStyle/>
          <a:p>
            <a:r>
              <a:rPr lang="en-US" dirty="0" smtClean="0"/>
              <a:t>Excellent chance of meeting fish passage criteria </a:t>
            </a:r>
          </a:p>
          <a:p>
            <a:pPr lvl="1"/>
            <a:r>
              <a:rPr lang="en-US" dirty="0" smtClean="0"/>
              <a:t>Lower handling stress</a:t>
            </a:r>
          </a:p>
          <a:p>
            <a:pPr lvl="1"/>
            <a:r>
              <a:rPr lang="en-US" dirty="0" smtClean="0"/>
              <a:t>Real-time passage timing</a:t>
            </a:r>
          </a:p>
          <a:p>
            <a:r>
              <a:rPr lang="en-US" dirty="0" smtClean="0"/>
              <a:t>Lower risk of extinction of wild </a:t>
            </a:r>
            <a:r>
              <a:rPr lang="en-US" dirty="0"/>
              <a:t>Chinook </a:t>
            </a:r>
            <a:r>
              <a:rPr lang="en-US" dirty="0" smtClean="0"/>
              <a:t>population</a:t>
            </a:r>
          </a:p>
          <a:p>
            <a:endParaRPr lang="en-US" dirty="0"/>
          </a:p>
        </p:txBody>
      </p:sp>
    </p:spTree>
    <p:extLst>
      <p:ext uri="{BB962C8B-B14F-4D97-AF65-F5344CB8AC3E}">
        <p14:creationId xmlns:p14="http://schemas.microsoft.com/office/powerpoint/2010/main" val="13419402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 benefits of piped bypass </a:t>
            </a:r>
            <a:br>
              <a:rPr lang="en-US" dirty="0" smtClean="0"/>
            </a:br>
            <a:r>
              <a:rPr lang="en-US" dirty="0" smtClean="0"/>
              <a:t>at Cougar Dam</a:t>
            </a:r>
            <a:endParaRPr lang="en-US" dirty="0"/>
          </a:p>
        </p:txBody>
      </p:sp>
      <p:sp>
        <p:nvSpPr>
          <p:cNvPr id="3" name="Content Placeholder 2"/>
          <p:cNvSpPr>
            <a:spLocks noGrp="1"/>
          </p:cNvSpPr>
          <p:nvPr>
            <p:ph idx="1"/>
          </p:nvPr>
        </p:nvSpPr>
        <p:spPr/>
        <p:txBody>
          <a:bodyPr/>
          <a:lstStyle/>
          <a:p>
            <a:r>
              <a:rPr lang="en-US" dirty="0" smtClean="0"/>
              <a:t>Smaller footprint could lower cost</a:t>
            </a:r>
          </a:p>
          <a:p>
            <a:pPr lvl="1"/>
            <a:r>
              <a:rPr lang="en-US" dirty="0" smtClean="0"/>
              <a:t>Much smaller holding tanks</a:t>
            </a:r>
          </a:p>
          <a:p>
            <a:pPr lvl="1"/>
            <a:r>
              <a:rPr lang="en-US" dirty="0" smtClean="0"/>
              <a:t>Smaller fish separation facilities</a:t>
            </a:r>
          </a:p>
          <a:p>
            <a:pPr lvl="1"/>
            <a:r>
              <a:rPr lang="en-US" dirty="0" smtClean="0"/>
              <a:t>Potential for reduced rock removal</a:t>
            </a:r>
          </a:p>
        </p:txBody>
      </p:sp>
    </p:spTree>
    <p:extLst>
      <p:ext uri="{BB962C8B-B14F-4D97-AF65-F5344CB8AC3E}">
        <p14:creationId xmlns:p14="http://schemas.microsoft.com/office/powerpoint/2010/main" val="183581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6378" b="22767"/>
          <a:stretch/>
        </p:blipFill>
        <p:spPr>
          <a:xfrm>
            <a:off x="4273906" y="1365653"/>
            <a:ext cx="4576181" cy="4198869"/>
          </a:xfrm>
          <a:prstGeom prst="rect">
            <a:avLst/>
          </a:prstGeom>
        </p:spPr>
      </p:pic>
      <p:sp>
        <p:nvSpPr>
          <p:cNvPr id="2" name="Title 1"/>
          <p:cNvSpPr>
            <a:spLocks noGrp="1"/>
          </p:cNvSpPr>
          <p:nvPr>
            <p:ph type="title"/>
          </p:nvPr>
        </p:nvSpPr>
        <p:spPr>
          <a:xfrm>
            <a:off x="304800" y="1063235"/>
            <a:ext cx="6732815" cy="604838"/>
          </a:xfrm>
        </p:spPr>
        <p:txBody>
          <a:bodyPr/>
          <a:lstStyle/>
          <a:p>
            <a:r>
              <a:rPr lang="en-US" dirty="0" smtClean="0"/>
              <a:t>Construction features during drawdown</a:t>
            </a:r>
            <a:endParaRPr lang="en-US" dirty="0"/>
          </a:p>
        </p:txBody>
      </p:sp>
      <p:sp>
        <p:nvSpPr>
          <p:cNvPr id="4" name="Slide Number Placeholder 3"/>
          <p:cNvSpPr>
            <a:spLocks noGrp="1"/>
          </p:cNvSpPr>
          <p:nvPr>
            <p:ph type="sldNum" sz="quarter" idx="4"/>
          </p:nvPr>
        </p:nvSpPr>
        <p:spPr/>
        <p:txBody>
          <a:bodyPr/>
          <a:lstStyle/>
          <a:p>
            <a:pPr>
              <a:buClr>
                <a:srgbClr val="FFFFFF"/>
              </a:buClr>
            </a:pPr>
            <a:fld id="{0D0E9D3B-CB56-40AE-B0A9-8DA5E1AEFDB7}" type="slidenum">
              <a:rPr lang="en-US" sz="750">
                <a:solidFill>
                  <a:srgbClr val="000000">
                    <a:lumMod val="75000"/>
                    <a:lumOff val="25000"/>
                  </a:srgbClr>
                </a:solidFill>
              </a:rPr>
              <a:pPr>
                <a:buClr>
                  <a:srgbClr val="FFFFFF"/>
                </a:buClr>
              </a:pPr>
              <a:t>22</a:t>
            </a:fld>
            <a:endParaRPr lang="en-US" sz="750" dirty="0">
              <a:solidFill>
                <a:srgbClr val="000000">
                  <a:lumMod val="75000"/>
                  <a:lumOff val="25000"/>
                </a:srgbClr>
              </a:solidFill>
            </a:endParaRPr>
          </a:p>
        </p:txBody>
      </p:sp>
      <p:sp>
        <p:nvSpPr>
          <p:cNvPr id="6" name="TextBox 5"/>
          <p:cNvSpPr txBox="1"/>
          <p:nvPr/>
        </p:nvSpPr>
        <p:spPr>
          <a:xfrm>
            <a:off x="367393" y="2427510"/>
            <a:ext cx="4016828" cy="2400657"/>
          </a:xfrm>
          <a:prstGeom prst="rect">
            <a:avLst/>
          </a:prstGeom>
          <a:noFill/>
        </p:spPr>
        <p:txBody>
          <a:bodyPr wrap="square" rtlCol="0">
            <a:spAutoFit/>
          </a:bodyPr>
          <a:lstStyle/>
          <a:p>
            <a:pPr marL="428625" indent="-428625" eaLnBrk="1" hangingPunct="1">
              <a:spcBef>
                <a:spcPct val="0"/>
              </a:spcBef>
              <a:buClrTx/>
              <a:buFont typeface="Arial" panose="020B0604020202020204" pitchFamily="34" charset="0"/>
              <a:buChar char="•"/>
            </a:pPr>
            <a:r>
              <a:rPr lang="en-US" sz="3000" dirty="0">
                <a:solidFill>
                  <a:srgbClr val="000000"/>
                </a:solidFill>
              </a:rPr>
              <a:t>Retaining wall</a:t>
            </a:r>
          </a:p>
          <a:p>
            <a:pPr marL="428625" indent="-428625" eaLnBrk="1" hangingPunct="1">
              <a:spcBef>
                <a:spcPct val="0"/>
              </a:spcBef>
              <a:buClrTx/>
              <a:buFont typeface="Arial" panose="020B0604020202020204" pitchFamily="34" charset="0"/>
              <a:buChar char="•"/>
            </a:pPr>
            <a:r>
              <a:rPr lang="en-US" sz="3000" dirty="0">
                <a:solidFill>
                  <a:srgbClr val="000000"/>
                </a:solidFill>
              </a:rPr>
              <a:t>Rock excavation</a:t>
            </a:r>
          </a:p>
          <a:p>
            <a:pPr marL="428625" indent="-428625" eaLnBrk="1" hangingPunct="1">
              <a:spcBef>
                <a:spcPct val="0"/>
              </a:spcBef>
              <a:buClrTx/>
              <a:buFont typeface="Arial" panose="020B0604020202020204" pitchFamily="34" charset="0"/>
              <a:buChar char="•"/>
            </a:pPr>
            <a:r>
              <a:rPr lang="en-US" sz="3000" dirty="0">
                <a:solidFill>
                  <a:srgbClr val="000000"/>
                </a:solidFill>
              </a:rPr>
              <a:t>Mooring structures</a:t>
            </a:r>
          </a:p>
          <a:p>
            <a:pPr marL="428625" indent="-428625" eaLnBrk="1" hangingPunct="1">
              <a:spcBef>
                <a:spcPct val="0"/>
              </a:spcBef>
              <a:buClrTx/>
              <a:buFont typeface="Arial" panose="020B0604020202020204" pitchFamily="34" charset="0"/>
              <a:buChar char="•"/>
            </a:pPr>
            <a:r>
              <a:rPr lang="en-US" sz="3000" dirty="0">
                <a:solidFill>
                  <a:srgbClr val="000000"/>
                </a:solidFill>
              </a:rPr>
              <a:t>Tower modifications</a:t>
            </a:r>
          </a:p>
          <a:p>
            <a:pPr marL="428625" indent="-428625" eaLnBrk="1" hangingPunct="1">
              <a:spcBef>
                <a:spcPct val="0"/>
              </a:spcBef>
              <a:buClrTx/>
              <a:buFont typeface="Arial" panose="020B0604020202020204" pitchFamily="34" charset="0"/>
              <a:buChar char="•"/>
            </a:pPr>
            <a:endParaRPr lang="en-US" sz="3000" dirty="0">
              <a:solidFill>
                <a:srgbClr val="000000"/>
              </a:solidFill>
            </a:endParaRPr>
          </a:p>
        </p:txBody>
      </p:sp>
    </p:spTree>
    <p:extLst>
      <p:ext uri="{BB962C8B-B14F-4D97-AF65-F5344CB8AC3E}">
        <p14:creationId xmlns:p14="http://schemas.microsoft.com/office/powerpoint/2010/main" val="28573190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 benefits of piped bypass </a:t>
            </a:r>
            <a:br>
              <a:rPr lang="en-US" dirty="0" smtClean="0"/>
            </a:br>
            <a:r>
              <a:rPr lang="en-US" dirty="0" smtClean="0"/>
              <a:t>at Cougar Dam</a:t>
            </a:r>
            <a:endParaRPr lang="en-US" dirty="0"/>
          </a:p>
        </p:txBody>
      </p:sp>
      <p:sp>
        <p:nvSpPr>
          <p:cNvPr id="3" name="Content Placeholder 2"/>
          <p:cNvSpPr>
            <a:spLocks noGrp="1"/>
          </p:cNvSpPr>
          <p:nvPr>
            <p:ph idx="1"/>
          </p:nvPr>
        </p:nvSpPr>
        <p:spPr/>
        <p:txBody>
          <a:bodyPr/>
          <a:lstStyle/>
          <a:p>
            <a:r>
              <a:rPr lang="en-US" dirty="0" smtClean="0">
                <a:solidFill>
                  <a:schemeClr val="tx1">
                    <a:lumMod val="50000"/>
                  </a:schemeClr>
                </a:solidFill>
              </a:rPr>
              <a:t>Smaller footprint could lower cost</a:t>
            </a:r>
          </a:p>
          <a:p>
            <a:pPr lvl="1"/>
            <a:r>
              <a:rPr lang="en-US" dirty="0" smtClean="0">
                <a:solidFill>
                  <a:schemeClr val="tx1">
                    <a:lumMod val="50000"/>
                  </a:schemeClr>
                </a:solidFill>
              </a:rPr>
              <a:t>Much smaller holding tanks</a:t>
            </a:r>
          </a:p>
          <a:p>
            <a:pPr lvl="1"/>
            <a:r>
              <a:rPr lang="en-US" dirty="0" smtClean="0">
                <a:solidFill>
                  <a:schemeClr val="tx1">
                    <a:lumMod val="50000"/>
                  </a:schemeClr>
                </a:solidFill>
              </a:rPr>
              <a:t>Smaller fish separation facilities</a:t>
            </a:r>
          </a:p>
          <a:p>
            <a:pPr lvl="1"/>
            <a:r>
              <a:rPr lang="en-US" dirty="0" smtClean="0">
                <a:solidFill>
                  <a:schemeClr val="tx1">
                    <a:lumMod val="50000"/>
                  </a:schemeClr>
                </a:solidFill>
              </a:rPr>
              <a:t>Potential for reduced rock removal</a:t>
            </a:r>
          </a:p>
          <a:p>
            <a:pPr lvl="1"/>
            <a:endParaRPr lang="en-US" dirty="0" smtClean="0"/>
          </a:p>
          <a:p>
            <a:r>
              <a:rPr lang="en-US" dirty="0" smtClean="0"/>
              <a:t>Constructing the best possible passage now eliminates necessity to gain political will for reconstruction of a failed effort</a:t>
            </a:r>
            <a:endParaRPr lang="en-US" dirty="0"/>
          </a:p>
          <a:p>
            <a:endParaRPr lang="en-US" dirty="0"/>
          </a:p>
        </p:txBody>
      </p:sp>
    </p:spTree>
    <p:extLst>
      <p:ext uri="{BB962C8B-B14F-4D97-AF65-F5344CB8AC3E}">
        <p14:creationId xmlns:p14="http://schemas.microsoft.com/office/powerpoint/2010/main" val="24753926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benefits of piped bypass </a:t>
            </a:r>
            <a:br>
              <a:rPr lang="en-US" dirty="0" smtClean="0"/>
            </a:br>
            <a:r>
              <a:rPr lang="en-US" dirty="0" smtClean="0"/>
              <a:t>at Cougar Dam</a:t>
            </a:r>
            <a:endParaRPr lang="en-US" dirty="0"/>
          </a:p>
        </p:txBody>
      </p:sp>
      <p:sp>
        <p:nvSpPr>
          <p:cNvPr id="3" name="Content Placeholder 2"/>
          <p:cNvSpPr>
            <a:spLocks noGrp="1"/>
          </p:cNvSpPr>
          <p:nvPr>
            <p:ph idx="1"/>
          </p:nvPr>
        </p:nvSpPr>
        <p:spPr/>
        <p:txBody>
          <a:bodyPr/>
          <a:lstStyle/>
          <a:p>
            <a:r>
              <a:rPr lang="en-US" dirty="0" smtClean="0"/>
              <a:t>Much lower staffing than trap and haul facility</a:t>
            </a:r>
          </a:p>
          <a:p>
            <a:pPr lvl="1"/>
            <a:r>
              <a:rPr lang="en-US" dirty="0" smtClean="0"/>
              <a:t>No need for 24 </a:t>
            </a:r>
            <a:r>
              <a:rPr lang="en-US" dirty="0" err="1" smtClean="0"/>
              <a:t>hr</a:t>
            </a:r>
            <a:r>
              <a:rPr lang="en-US" dirty="0" smtClean="0"/>
              <a:t> crews</a:t>
            </a:r>
          </a:p>
          <a:p>
            <a:pPr lvl="1"/>
            <a:r>
              <a:rPr lang="en-US" dirty="0" smtClean="0"/>
              <a:t>Potentially one person operation like North Fork Reservoir</a:t>
            </a:r>
          </a:p>
          <a:p>
            <a:pPr lvl="1"/>
            <a:r>
              <a:rPr lang="en-US" dirty="0" smtClean="0"/>
              <a:t>Huge annual cost savings</a:t>
            </a:r>
          </a:p>
          <a:p>
            <a:r>
              <a:rPr lang="en-US" dirty="0" smtClean="0"/>
              <a:t>Simplified winter operations </a:t>
            </a:r>
          </a:p>
          <a:p>
            <a:r>
              <a:rPr lang="en-US" dirty="0"/>
              <a:t>Simplified m</a:t>
            </a:r>
            <a:r>
              <a:rPr lang="en-US" dirty="0" smtClean="0"/>
              <a:t>onitoring accomplished by subsampling at the end of the pipe</a:t>
            </a:r>
          </a:p>
          <a:p>
            <a:r>
              <a:rPr lang="en-US" dirty="0" smtClean="0"/>
              <a:t>Potential for auxiliary water supply for Cougar Upstream Migrant Facility</a:t>
            </a:r>
            <a:endParaRPr lang="en-US" dirty="0"/>
          </a:p>
          <a:p>
            <a:endParaRPr lang="en-US" dirty="0"/>
          </a:p>
        </p:txBody>
      </p:sp>
    </p:spTree>
    <p:extLst>
      <p:ext uri="{BB962C8B-B14F-4D97-AF65-F5344CB8AC3E}">
        <p14:creationId xmlns:p14="http://schemas.microsoft.com/office/powerpoint/2010/main" val="30810062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5333654" y="5120033"/>
            <a:ext cx="0" cy="570326"/>
          </a:xfrm>
          <a:prstGeom prst="line">
            <a:avLst/>
          </a:prstGeom>
          <a:ln>
            <a:solidFill>
              <a:schemeClr val="tx1">
                <a:lumMod val="65000"/>
                <a:lumOff val="35000"/>
              </a:schemeClr>
            </a:solidFill>
          </a:ln>
        </p:spPr>
        <p:style>
          <a:lnRef idx="1">
            <a:schemeClr val="accent6"/>
          </a:lnRef>
          <a:fillRef idx="0">
            <a:schemeClr val="accent6"/>
          </a:fillRef>
          <a:effectRef idx="0">
            <a:schemeClr val="accent6"/>
          </a:effectRef>
          <a:fontRef idx="minor">
            <a:schemeClr val="tx1"/>
          </a:fontRef>
        </p:style>
      </p:cxnSp>
      <p:cxnSp>
        <p:nvCxnSpPr>
          <p:cNvPr id="17" name="Straight Connector 16"/>
          <p:cNvCxnSpPr/>
          <p:nvPr/>
        </p:nvCxnSpPr>
        <p:spPr>
          <a:xfrm>
            <a:off x="6148730" y="5120033"/>
            <a:ext cx="0" cy="570326"/>
          </a:xfrm>
          <a:prstGeom prst="line">
            <a:avLst/>
          </a:prstGeom>
          <a:ln>
            <a:solidFill>
              <a:schemeClr val="tx1">
                <a:lumMod val="65000"/>
                <a:lumOff val="35000"/>
              </a:schemeClr>
            </a:solidFill>
          </a:ln>
        </p:spPr>
        <p:style>
          <a:lnRef idx="1">
            <a:schemeClr val="accent6"/>
          </a:lnRef>
          <a:fillRef idx="0">
            <a:schemeClr val="accent6"/>
          </a:fillRef>
          <a:effectRef idx="0">
            <a:schemeClr val="accent6"/>
          </a:effectRef>
          <a:fontRef idx="minor">
            <a:schemeClr val="tx1"/>
          </a:fontRef>
        </p:style>
      </p:cxnSp>
      <p:cxnSp>
        <p:nvCxnSpPr>
          <p:cNvPr id="34" name="Straight Connector 33"/>
          <p:cNvCxnSpPr/>
          <p:nvPr/>
        </p:nvCxnSpPr>
        <p:spPr>
          <a:xfrm>
            <a:off x="695358" y="5182139"/>
            <a:ext cx="0" cy="508220"/>
          </a:xfrm>
          <a:prstGeom prst="line">
            <a:avLst/>
          </a:prstGeom>
          <a:ln>
            <a:solidFill>
              <a:schemeClr val="tx1">
                <a:lumMod val="65000"/>
                <a:lumOff val="35000"/>
              </a:schemeClr>
            </a:solidFill>
          </a:ln>
        </p:spPr>
        <p:style>
          <a:lnRef idx="1">
            <a:schemeClr val="accent6"/>
          </a:lnRef>
          <a:fillRef idx="0">
            <a:schemeClr val="accent6"/>
          </a:fillRef>
          <a:effectRef idx="0">
            <a:schemeClr val="accent6"/>
          </a:effectRef>
          <a:fontRef idx="minor">
            <a:schemeClr val="tx1"/>
          </a:fontRef>
        </p:style>
      </p:cxnSp>
      <p:cxnSp>
        <p:nvCxnSpPr>
          <p:cNvPr id="36" name="Straight Connector 35"/>
          <p:cNvCxnSpPr/>
          <p:nvPr/>
        </p:nvCxnSpPr>
        <p:spPr>
          <a:xfrm>
            <a:off x="1447687" y="5251140"/>
            <a:ext cx="4124" cy="439219"/>
          </a:xfrm>
          <a:prstGeom prst="line">
            <a:avLst/>
          </a:prstGeom>
          <a:ln>
            <a:solidFill>
              <a:schemeClr val="tx1">
                <a:lumMod val="65000"/>
                <a:lumOff val="35000"/>
              </a:schemeClr>
            </a:solidFill>
          </a:ln>
        </p:spPr>
        <p:style>
          <a:lnRef idx="1">
            <a:schemeClr val="accent6"/>
          </a:lnRef>
          <a:fillRef idx="0">
            <a:schemeClr val="accent6"/>
          </a:fillRef>
          <a:effectRef idx="0">
            <a:schemeClr val="accent6"/>
          </a:effectRef>
          <a:fontRef idx="minor">
            <a:schemeClr val="tx1"/>
          </a:fontRef>
        </p:style>
      </p:cxnSp>
      <p:sp>
        <p:nvSpPr>
          <p:cNvPr id="2" name="Title 1"/>
          <p:cNvSpPr>
            <a:spLocks noGrp="1"/>
          </p:cNvSpPr>
          <p:nvPr>
            <p:ph type="title"/>
          </p:nvPr>
        </p:nvSpPr>
        <p:spPr/>
        <p:txBody>
          <a:bodyPr/>
          <a:lstStyle/>
          <a:p>
            <a:r>
              <a:rPr lang="en-US" dirty="0"/>
              <a:t>Schedule</a:t>
            </a:r>
          </a:p>
        </p:txBody>
      </p:sp>
      <p:sp>
        <p:nvSpPr>
          <p:cNvPr id="4" name="Slide Number Placeholder 3"/>
          <p:cNvSpPr>
            <a:spLocks noGrp="1"/>
          </p:cNvSpPr>
          <p:nvPr>
            <p:ph type="sldNum" sz="quarter" idx="4"/>
          </p:nvPr>
        </p:nvSpPr>
        <p:spPr>
          <a:xfrm>
            <a:off x="4001007" y="5676604"/>
            <a:ext cx="733425" cy="180911"/>
          </a:xfrm>
        </p:spPr>
        <p:txBody>
          <a:bodyPr/>
          <a:lstStyle/>
          <a:p>
            <a:pPr>
              <a:buClr>
                <a:srgbClr val="FFFFFF"/>
              </a:buClr>
            </a:pPr>
            <a:fld id="{0D0E9D3B-CB56-40AE-B0A9-8DA5E1AEFDB7}" type="slidenum">
              <a:rPr lang="en-US" smtClean="0">
                <a:solidFill>
                  <a:srgbClr val="000000">
                    <a:lumMod val="75000"/>
                    <a:lumOff val="25000"/>
                  </a:srgbClr>
                </a:solidFill>
              </a:rPr>
              <a:pPr>
                <a:buClr>
                  <a:srgbClr val="FFFFFF"/>
                </a:buClr>
              </a:pPr>
              <a:t>25</a:t>
            </a:fld>
            <a:endParaRPr lang="en-US" dirty="0">
              <a:solidFill>
                <a:srgbClr val="000000">
                  <a:lumMod val="75000"/>
                  <a:lumOff val="25000"/>
                </a:srgbClr>
              </a:solidFill>
            </a:endParaRPr>
          </a:p>
        </p:txBody>
      </p:sp>
      <p:sp>
        <p:nvSpPr>
          <p:cNvPr id="5" name="Slide Number Placeholder 3"/>
          <p:cNvSpPr txBox="1">
            <a:spLocks/>
          </p:cNvSpPr>
          <p:nvPr/>
        </p:nvSpPr>
        <p:spPr>
          <a:xfrm>
            <a:off x="4001007" y="5676604"/>
            <a:ext cx="733425" cy="180911"/>
          </a:xfrm>
          <a:prstGeom prst="rect">
            <a:avLst/>
          </a:prstGeom>
        </p:spPr>
        <p:txBody>
          <a:bodyPr anchor="ctr"/>
          <a:lstStyle>
            <a:defPPr>
              <a:defRPr lang="en-US"/>
            </a:defPPr>
            <a:lvl1pPr algn="ctr" rtl="0" fontAlgn="base">
              <a:spcBef>
                <a:spcPct val="0"/>
              </a:spcBef>
              <a:spcAft>
                <a:spcPct val="0"/>
              </a:spcAft>
              <a:defRPr sz="563" kern="1200">
                <a:solidFill>
                  <a:schemeClr val="tx1">
                    <a:lumMod val="75000"/>
                    <a:lumOff val="2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buClrTx/>
              <a:buFontTx/>
              <a:buNone/>
            </a:pPr>
            <a:fld id="{0D0E9D3B-CB56-40AE-B0A9-8DA5E1AEFDB7}" type="slidenum">
              <a:rPr lang="en-US" sz="422">
                <a:solidFill>
                  <a:srgbClr val="000000">
                    <a:lumMod val="75000"/>
                    <a:lumOff val="25000"/>
                  </a:srgbClr>
                </a:solidFill>
              </a:rPr>
              <a:pPr eaLnBrk="1" hangingPunct="1">
                <a:buClrTx/>
                <a:buFontTx/>
                <a:buNone/>
              </a:pPr>
              <a:t>25</a:t>
            </a:fld>
            <a:endParaRPr lang="en-US" sz="422" dirty="0">
              <a:solidFill>
                <a:srgbClr val="000000">
                  <a:lumMod val="75000"/>
                  <a:lumOff val="25000"/>
                </a:srgbClr>
              </a:solidFill>
            </a:endParaRPr>
          </a:p>
        </p:txBody>
      </p:sp>
      <p:sp>
        <p:nvSpPr>
          <p:cNvPr id="7" name="Round Same Side Corner Rectangle 6"/>
          <p:cNvSpPr/>
          <p:nvPr/>
        </p:nvSpPr>
        <p:spPr>
          <a:xfrm>
            <a:off x="4510286" y="5022352"/>
            <a:ext cx="2417960" cy="446699"/>
          </a:xfrm>
          <a:prstGeom prst="round2SameRect">
            <a:avLst/>
          </a:prstGeom>
          <a:solidFill>
            <a:schemeClr val="bg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spcBef>
                <a:spcPct val="0"/>
              </a:spcBef>
              <a:buClrTx/>
              <a:buFontTx/>
              <a:buNone/>
            </a:pPr>
            <a:endParaRPr lang="en-US" sz="1350" dirty="0">
              <a:solidFill>
                <a:srgbClr val="83847A"/>
              </a:solidFill>
            </a:endParaRPr>
          </a:p>
        </p:txBody>
      </p:sp>
      <p:sp>
        <p:nvSpPr>
          <p:cNvPr id="8" name="Round Same Side Corner Rectangle 7"/>
          <p:cNvSpPr/>
          <p:nvPr/>
        </p:nvSpPr>
        <p:spPr>
          <a:xfrm flipV="1">
            <a:off x="2208608" y="5372167"/>
            <a:ext cx="1514100" cy="356874"/>
          </a:xfrm>
          <a:prstGeom prst="round2Same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spcBef>
                <a:spcPct val="0"/>
              </a:spcBef>
              <a:buClrTx/>
              <a:buFontTx/>
              <a:buNone/>
            </a:pPr>
            <a:endParaRPr lang="en-US" sz="1350" dirty="0">
              <a:solidFill>
                <a:srgbClr val="83847A"/>
              </a:solidFill>
            </a:endParaRPr>
          </a:p>
        </p:txBody>
      </p:sp>
      <p:sp>
        <p:nvSpPr>
          <p:cNvPr id="9" name="Round Same Side Corner Rectangle 8"/>
          <p:cNvSpPr/>
          <p:nvPr/>
        </p:nvSpPr>
        <p:spPr>
          <a:xfrm>
            <a:off x="3741533" y="5022352"/>
            <a:ext cx="775437" cy="446699"/>
          </a:xfrm>
          <a:prstGeom prst="round2SameRect">
            <a:avLst/>
          </a:prstGeom>
          <a:solidFill>
            <a:schemeClr val="bg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spcBef>
                <a:spcPct val="0"/>
              </a:spcBef>
              <a:buClrTx/>
              <a:buFontTx/>
              <a:buNone/>
            </a:pPr>
            <a:endParaRPr lang="en-US" sz="1350" dirty="0">
              <a:solidFill>
                <a:srgbClr val="83847A"/>
              </a:solidFill>
            </a:endParaRPr>
          </a:p>
        </p:txBody>
      </p:sp>
      <p:cxnSp>
        <p:nvCxnSpPr>
          <p:cNvPr id="11" name="Straight Connector 10"/>
          <p:cNvCxnSpPr/>
          <p:nvPr/>
        </p:nvCxnSpPr>
        <p:spPr>
          <a:xfrm>
            <a:off x="3731807" y="5120033"/>
            <a:ext cx="0" cy="570326"/>
          </a:xfrm>
          <a:prstGeom prst="line">
            <a:avLst/>
          </a:prstGeom>
          <a:ln>
            <a:solidFill>
              <a:schemeClr val="tx1">
                <a:lumMod val="65000"/>
                <a:lumOff val="35000"/>
              </a:schemeClr>
            </a:solidFill>
          </a:ln>
        </p:spPr>
        <p:style>
          <a:lnRef idx="1">
            <a:schemeClr val="accent6"/>
          </a:lnRef>
          <a:fillRef idx="0">
            <a:schemeClr val="accent6"/>
          </a:fillRef>
          <a:effectRef idx="0">
            <a:schemeClr val="accent6"/>
          </a:effectRef>
          <a:fontRef idx="minor">
            <a:schemeClr val="tx1"/>
          </a:fontRef>
        </p:style>
      </p:cxnSp>
      <p:cxnSp>
        <p:nvCxnSpPr>
          <p:cNvPr id="13" name="Straight Connector 12"/>
          <p:cNvCxnSpPr/>
          <p:nvPr/>
        </p:nvCxnSpPr>
        <p:spPr>
          <a:xfrm>
            <a:off x="2209565" y="5071410"/>
            <a:ext cx="0" cy="570326"/>
          </a:xfrm>
          <a:prstGeom prst="line">
            <a:avLst/>
          </a:prstGeom>
          <a:ln>
            <a:solidFill>
              <a:schemeClr val="tx1">
                <a:lumMod val="65000"/>
                <a:lumOff val="35000"/>
              </a:schemeClr>
            </a:solidFill>
          </a:ln>
        </p:spPr>
        <p:style>
          <a:lnRef idx="1">
            <a:schemeClr val="accent6"/>
          </a:lnRef>
          <a:fillRef idx="0">
            <a:schemeClr val="accent6"/>
          </a:fillRef>
          <a:effectRef idx="0">
            <a:schemeClr val="accent6"/>
          </a:effectRef>
          <a:fontRef idx="minor">
            <a:schemeClr val="tx1"/>
          </a:fontRef>
        </p:style>
      </p:cxnSp>
      <p:cxnSp>
        <p:nvCxnSpPr>
          <p:cNvPr id="14" name="Straight Connector 13"/>
          <p:cNvCxnSpPr/>
          <p:nvPr/>
        </p:nvCxnSpPr>
        <p:spPr>
          <a:xfrm>
            <a:off x="6928246" y="5071410"/>
            <a:ext cx="0" cy="570326"/>
          </a:xfrm>
          <a:prstGeom prst="line">
            <a:avLst/>
          </a:prstGeom>
          <a:ln>
            <a:solidFill>
              <a:schemeClr val="tx1">
                <a:lumMod val="65000"/>
                <a:lumOff val="35000"/>
              </a:schemeClr>
            </a:solidFill>
          </a:ln>
        </p:spPr>
        <p:style>
          <a:lnRef idx="1">
            <a:schemeClr val="accent6"/>
          </a:lnRef>
          <a:fillRef idx="0">
            <a:schemeClr val="accent6"/>
          </a:fillRef>
          <a:effectRef idx="0">
            <a:schemeClr val="accent6"/>
          </a:effectRef>
          <a:fontRef idx="minor">
            <a:schemeClr val="tx1"/>
          </a:fontRef>
        </p:style>
      </p:cxnSp>
      <p:cxnSp>
        <p:nvCxnSpPr>
          <p:cNvPr id="15" name="Straight Connector 14"/>
          <p:cNvCxnSpPr/>
          <p:nvPr/>
        </p:nvCxnSpPr>
        <p:spPr>
          <a:xfrm>
            <a:off x="2889014" y="5120033"/>
            <a:ext cx="0" cy="570326"/>
          </a:xfrm>
          <a:prstGeom prst="line">
            <a:avLst/>
          </a:prstGeom>
          <a:ln>
            <a:solidFill>
              <a:schemeClr val="tx1">
                <a:lumMod val="65000"/>
                <a:lumOff val="3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p:cNvCxnSpPr/>
          <p:nvPr/>
        </p:nvCxnSpPr>
        <p:spPr>
          <a:xfrm>
            <a:off x="4516971" y="5120033"/>
            <a:ext cx="0" cy="570326"/>
          </a:xfrm>
          <a:prstGeom prst="line">
            <a:avLst/>
          </a:prstGeom>
          <a:ln>
            <a:solidFill>
              <a:schemeClr val="tx1">
                <a:lumMod val="65000"/>
                <a:lumOff val="35000"/>
              </a:schemeClr>
            </a:solidFill>
          </a:ln>
        </p:spPr>
        <p:style>
          <a:lnRef idx="1">
            <a:schemeClr val="accent6"/>
          </a:lnRef>
          <a:fillRef idx="0">
            <a:schemeClr val="accent6"/>
          </a:fillRef>
          <a:effectRef idx="0">
            <a:schemeClr val="accent6"/>
          </a:effectRef>
          <a:fontRef idx="minor">
            <a:schemeClr val="tx1"/>
          </a:fontRef>
        </p:style>
      </p:cxnSp>
      <p:sp>
        <p:nvSpPr>
          <p:cNvPr id="18" name="TextBox 17"/>
          <p:cNvSpPr txBox="1"/>
          <p:nvPr/>
        </p:nvSpPr>
        <p:spPr>
          <a:xfrm>
            <a:off x="2630817" y="5695528"/>
            <a:ext cx="529133" cy="196208"/>
          </a:xfrm>
          <a:prstGeom prst="rect">
            <a:avLst/>
          </a:prstGeom>
          <a:noFill/>
        </p:spPr>
        <p:txBody>
          <a:bodyPr wrap="square" rtlCol="0">
            <a:spAutoFit/>
          </a:bodyPr>
          <a:lstStyle/>
          <a:p>
            <a:pPr algn="ctr" eaLnBrk="1" hangingPunct="1">
              <a:spcBef>
                <a:spcPct val="0"/>
              </a:spcBef>
              <a:buClrTx/>
              <a:buFontTx/>
              <a:buNone/>
            </a:pPr>
            <a:r>
              <a:rPr lang="en-US" sz="675" dirty="0">
                <a:solidFill>
                  <a:srgbClr val="000000">
                    <a:lumMod val="75000"/>
                    <a:lumOff val="25000"/>
                  </a:srgbClr>
                </a:solidFill>
                <a:latin typeface="Arial"/>
                <a:cs typeface="Lucida Sans Unicode" pitchFamily="34" charset="0"/>
              </a:rPr>
              <a:t>‘18</a:t>
            </a:r>
          </a:p>
        </p:txBody>
      </p:sp>
      <p:sp>
        <p:nvSpPr>
          <p:cNvPr id="19" name="TextBox 18"/>
          <p:cNvSpPr txBox="1"/>
          <p:nvPr/>
        </p:nvSpPr>
        <p:spPr>
          <a:xfrm>
            <a:off x="3449540" y="5695528"/>
            <a:ext cx="529133" cy="196208"/>
          </a:xfrm>
          <a:prstGeom prst="rect">
            <a:avLst/>
          </a:prstGeom>
          <a:noFill/>
        </p:spPr>
        <p:txBody>
          <a:bodyPr wrap="square" rtlCol="0">
            <a:spAutoFit/>
          </a:bodyPr>
          <a:lstStyle/>
          <a:p>
            <a:pPr algn="ctr" eaLnBrk="1" hangingPunct="1">
              <a:spcBef>
                <a:spcPct val="0"/>
              </a:spcBef>
              <a:buClrTx/>
              <a:buFontTx/>
              <a:buNone/>
            </a:pPr>
            <a:r>
              <a:rPr lang="en-US" sz="675" dirty="0">
                <a:solidFill>
                  <a:srgbClr val="000000">
                    <a:lumMod val="75000"/>
                    <a:lumOff val="25000"/>
                  </a:srgbClr>
                </a:solidFill>
                <a:latin typeface="Arial"/>
                <a:cs typeface="Lucida Sans Unicode" pitchFamily="34" charset="0"/>
              </a:rPr>
              <a:t>‘19</a:t>
            </a:r>
          </a:p>
        </p:txBody>
      </p:sp>
      <p:sp>
        <p:nvSpPr>
          <p:cNvPr id="20" name="TextBox 19"/>
          <p:cNvSpPr txBox="1"/>
          <p:nvPr/>
        </p:nvSpPr>
        <p:spPr>
          <a:xfrm>
            <a:off x="4251468" y="5695528"/>
            <a:ext cx="529133" cy="196208"/>
          </a:xfrm>
          <a:prstGeom prst="rect">
            <a:avLst/>
          </a:prstGeom>
          <a:noFill/>
        </p:spPr>
        <p:txBody>
          <a:bodyPr wrap="square" rtlCol="0">
            <a:spAutoFit/>
          </a:bodyPr>
          <a:lstStyle/>
          <a:p>
            <a:pPr algn="ctr" eaLnBrk="1" hangingPunct="1">
              <a:spcBef>
                <a:spcPct val="0"/>
              </a:spcBef>
              <a:buClrTx/>
              <a:buFontTx/>
              <a:buNone/>
            </a:pPr>
            <a:r>
              <a:rPr lang="en-US" sz="675" dirty="0">
                <a:solidFill>
                  <a:srgbClr val="000000">
                    <a:lumMod val="75000"/>
                    <a:lumOff val="25000"/>
                  </a:srgbClr>
                </a:solidFill>
                <a:latin typeface="Arial"/>
                <a:cs typeface="Lucida Sans Unicode" pitchFamily="34" charset="0"/>
              </a:rPr>
              <a:t>‘20</a:t>
            </a:r>
          </a:p>
        </p:txBody>
      </p:sp>
      <p:sp>
        <p:nvSpPr>
          <p:cNvPr id="21" name="TextBox 20"/>
          <p:cNvSpPr txBox="1"/>
          <p:nvPr/>
        </p:nvSpPr>
        <p:spPr>
          <a:xfrm>
            <a:off x="5075957" y="5695528"/>
            <a:ext cx="529133" cy="196208"/>
          </a:xfrm>
          <a:prstGeom prst="rect">
            <a:avLst/>
          </a:prstGeom>
          <a:noFill/>
        </p:spPr>
        <p:txBody>
          <a:bodyPr wrap="square" rtlCol="0">
            <a:spAutoFit/>
          </a:bodyPr>
          <a:lstStyle/>
          <a:p>
            <a:pPr algn="ctr" eaLnBrk="1" hangingPunct="1">
              <a:spcBef>
                <a:spcPct val="0"/>
              </a:spcBef>
              <a:buClrTx/>
              <a:buFontTx/>
              <a:buNone/>
            </a:pPr>
            <a:r>
              <a:rPr lang="en-US" sz="675" dirty="0">
                <a:solidFill>
                  <a:srgbClr val="000000">
                    <a:lumMod val="75000"/>
                    <a:lumOff val="25000"/>
                  </a:srgbClr>
                </a:solidFill>
                <a:latin typeface="Arial"/>
                <a:cs typeface="Lucida Sans Unicode" pitchFamily="34" charset="0"/>
              </a:rPr>
              <a:t>‘21</a:t>
            </a:r>
          </a:p>
        </p:txBody>
      </p:sp>
      <p:sp>
        <p:nvSpPr>
          <p:cNvPr id="23" name="TextBox 22"/>
          <p:cNvSpPr txBox="1"/>
          <p:nvPr/>
        </p:nvSpPr>
        <p:spPr>
          <a:xfrm rot="5400000">
            <a:off x="2804561" y="5063067"/>
            <a:ext cx="323165" cy="1043754"/>
          </a:xfrm>
          <a:prstGeom prst="rect">
            <a:avLst/>
          </a:prstGeom>
          <a:noFill/>
        </p:spPr>
        <p:txBody>
          <a:bodyPr vert="vert270" wrap="square" rtlCol="0">
            <a:spAutoFit/>
          </a:bodyPr>
          <a:lstStyle/>
          <a:p>
            <a:pPr algn="ctr" eaLnBrk="1" hangingPunct="1">
              <a:spcBef>
                <a:spcPct val="0"/>
              </a:spcBef>
              <a:buClrTx/>
              <a:buFontTx/>
              <a:buNone/>
            </a:pPr>
            <a:r>
              <a:rPr lang="en-US" sz="900" dirty="0">
                <a:solidFill>
                  <a:srgbClr val="FFFFFF"/>
                </a:solidFill>
                <a:cs typeface="Lucida Sans Unicode" pitchFamily="34" charset="0"/>
              </a:rPr>
              <a:t>NEPA Analysis</a:t>
            </a:r>
          </a:p>
        </p:txBody>
      </p:sp>
      <p:sp>
        <p:nvSpPr>
          <p:cNvPr id="24" name="Notched Right Arrow 23"/>
          <p:cNvSpPr/>
          <p:nvPr/>
        </p:nvSpPr>
        <p:spPr>
          <a:xfrm rot="5400000">
            <a:off x="2971813" y="2269682"/>
            <a:ext cx="335916" cy="363474"/>
          </a:xfrm>
          <a:prstGeom prst="notchedRightArrow">
            <a:avLst/>
          </a:prstGeom>
          <a:solidFill>
            <a:schemeClr val="tx1">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spcBef>
                <a:spcPct val="0"/>
              </a:spcBef>
              <a:buClrTx/>
              <a:buFontTx/>
              <a:buNone/>
            </a:pPr>
            <a:endParaRPr lang="en-US" sz="1350" dirty="0">
              <a:solidFill>
                <a:srgbClr val="83847A"/>
              </a:solidFill>
            </a:endParaRPr>
          </a:p>
        </p:txBody>
      </p:sp>
      <p:sp>
        <p:nvSpPr>
          <p:cNvPr id="25" name="TextBox 24"/>
          <p:cNvSpPr txBox="1"/>
          <p:nvPr/>
        </p:nvSpPr>
        <p:spPr>
          <a:xfrm>
            <a:off x="1913689" y="2195014"/>
            <a:ext cx="1070801" cy="507831"/>
          </a:xfrm>
          <a:prstGeom prst="rect">
            <a:avLst/>
          </a:prstGeom>
          <a:noFill/>
        </p:spPr>
        <p:txBody>
          <a:bodyPr wrap="square" rtlCol="0">
            <a:spAutoFit/>
          </a:bodyPr>
          <a:lstStyle/>
          <a:p>
            <a:pPr algn="r" eaLnBrk="1" hangingPunct="1">
              <a:spcBef>
                <a:spcPct val="0"/>
              </a:spcBef>
              <a:buClrTx/>
              <a:buFontTx/>
              <a:buNone/>
            </a:pPr>
            <a:r>
              <a:rPr lang="en-US" sz="1350" i="1" dirty="0">
                <a:solidFill>
                  <a:srgbClr val="000000"/>
                </a:solidFill>
                <a:effectLst>
                  <a:outerShdw blurRad="38100" dist="38100" dir="2700000" algn="tl">
                    <a:srgbClr val="000000">
                      <a:alpha val="43137"/>
                    </a:srgbClr>
                  </a:outerShdw>
                </a:effectLst>
              </a:rPr>
              <a:t>WE ARE HERE</a:t>
            </a:r>
          </a:p>
        </p:txBody>
      </p:sp>
      <p:sp>
        <p:nvSpPr>
          <p:cNvPr id="26" name="TextBox 25"/>
          <p:cNvSpPr txBox="1"/>
          <p:nvPr/>
        </p:nvSpPr>
        <p:spPr>
          <a:xfrm>
            <a:off x="1960237" y="5695528"/>
            <a:ext cx="529133" cy="196208"/>
          </a:xfrm>
          <a:prstGeom prst="rect">
            <a:avLst/>
          </a:prstGeom>
          <a:noFill/>
        </p:spPr>
        <p:txBody>
          <a:bodyPr wrap="square" rtlCol="0">
            <a:spAutoFit/>
          </a:bodyPr>
          <a:lstStyle/>
          <a:p>
            <a:pPr algn="ctr" eaLnBrk="1" hangingPunct="1">
              <a:spcBef>
                <a:spcPct val="0"/>
              </a:spcBef>
              <a:buClrTx/>
              <a:buFontTx/>
              <a:buNone/>
            </a:pPr>
            <a:r>
              <a:rPr lang="en-US" sz="675" dirty="0">
                <a:solidFill>
                  <a:srgbClr val="000000">
                    <a:lumMod val="75000"/>
                    <a:lumOff val="25000"/>
                  </a:srgbClr>
                </a:solidFill>
                <a:latin typeface="Arial"/>
                <a:cs typeface="Lucida Sans Unicode" pitchFamily="34" charset="0"/>
              </a:rPr>
              <a:t>‘17</a:t>
            </a:r>
          </a:p>
        </p:txBody>
      </p:sp>
      <p:cxnSp>
        <p:nvCxnSpPr>
          <p:cNvPr id="27" name="Straight Connector 26"/>
          <p:cNvCxnSpPr/>
          <p:nvPr/>
        </p:nvCxnSpPr>
        <p:spPr>
          <a:xfrm>
            <a:off x="0" y="5469051"/>
            <a:ext cx="7623584" cy="11135"/>
          </a:xfrm>
          <a:prstGeom prst="line">
            <a:avLst/>
          </a:prstGeom>
          <a:ln w="38100">
            <a:solidFill>
              <a:schemeClr val="accent1">
                <a:lumMod val="50000"/>
              </a:schemeClr>
            </a:solidFill>
          </a:ln>
        </p:spPr>
        <p:style>
          <a:lnRef idx="3">
            <a:schemeClr val="accent1"/>
          </a:lnRef>
          <a:fillRef idx="0">
            <a:schemeClr val="accent1"/>
          </a:fillRef>
          <a:effectRef idx="2">
            <a:schemeClr val="accent1"/>
          </a:effectRef>
          <a:fontRef idx="minor">
            <a:schemeClr val="tx1"/>
          </a:fontRef>
        </p:style>
      </p:cxnSp>
      <p:sp>
        <p:nvSpPr>
          <p:cNvPr id="28" name="TextBox 27"/>
          <p:cNvSpPr txBox="1"/>
          <p:nvPr/>
        </p:nvSpPr>
        <p:spPr>
          <a:xfrm>
            <a:off x="5877885" y="5695528"/>
            <a:ext cx="529133" cy="196208"/>
          </a:xfrm>
          <a:prstGeom prst="rect">
            <a:avLst/>
          </a:prstGeom>
          <a:noFill/>
        </p:spPr>
        <p:txBody>
          <a:bodyPr wrap="square" rtlCol="0">
            <a:spAutoFit/>
          </a:bodyPr>
          <a:lstStyle/>
          <a:p>
            <a:pPr algn="ctr" eaLnBrk="1" hangingPunct="1">
              <a:spcBef>
                <a:spcPct val="0"/>
              </a:spcBef>
              <a:buClrTx/>
              <a:buFontTx/>
              <a:buNone/>
            </a:pPr>
            <a:r>
              <a:rPr lang="en-US" sz="675" dirty="0">
                <a:solidFill>
                  <a:srgbClr val="000000">
                    <a:lumMod val="75000"/>
                    <a:lumOff val="25000"/>
                  </a:srgbClr>
                </a:solidFill>
                <a:latin typeface="Arial"/>
                <a:cs typeface="Lucida Sans Unicode" pitchFamily="34" charset="0"/>
              </a:rPr>
              <a:t>‘22</a:t>
            </a:r>
          </a:p>
        </p:txBody>
      </p:sp>
      <p:sp>
        <p:nvSpPr>
          <p:cNvPr id="29" name="TextBox 28"/>
          <p:cNvSpPr txBox="1"/>
          <p:nvPr/>
        </p:nvSpPr>
        <p:spPr>
          <a:xfrm>
            <a:off x="6679813" y="5695528"/>
            <a:ext cx="529133" cy="196208"/>
          </a:xfrm>
          <a:prstGeom prst="rect">
            <a:avLst/>
          </a:prstGeom>
          <a:noFill/>
        </p:spPr>
        <p:txBody>
          <a:bodyPr wrap="square" rtlCol="0">
            <a:spAutoFit/>
          </a:bodyPr>
          <a:lstStyle/>
          <a:p>
            <a:pPr algn="ctr" eaLnBrk="1" hangingPunct="1">
              <a:spcBef>
                <a:spcPct val="0"/>
              </a:spcBef>
              <a:buClrTx/>
              <a:buFontTx/>
              <a:buNone/>
            </a:pPr>
            <a:r>
              <a:rPr lang="en-US" sz="675" dirty="0">
                <a:solidFill>
                  <a:srgbClr val="000000">
                    <a:lumMod val="75000"/>
                    <a:lumOff val="25000"/>
                  </a:srgbClr>
                </a:solidFill>
                <a:latin typeface="Arial"/>
                <a:cs typeface="Lucida Sans Unicode" pitchFamily="34" charset="0"/>
              </a:rPr>
              <a:t>‘23</a:t>
            </a:r>
          </a:p>
        </p:txBody>
      </p:sp>
      <p:sp>
        <p:nvSpPr>
          <p:cNvPr id="30" name="TextBox 29"/>
          <p:cNvSpPr txBox="1"/>
          <p:nvPr/>
        </p:nvSpPr>
        <p:spPr>
          <a:xfrm rot="5400000">
            <a:off x="3847362" y="4896247"/>
            <a:ext cx="600164" cy="730109"/>
          </a:xfrm>
          <a:prstGeom prst="rect">
            <a:avLst/>
          </a:prstGeom>
          <a:noFill/>
        </p:spPr>
        <p:txBody>
          <a:bodyPr vert="vert270" wrap="square" rtlCol="0">
            <a:spAutoFit/>
          </a:bodyPr>
          <a:lstStyle/>
          <a:p>
            <a:pPr algn="ctr" eaLnBrk="1" hangingPunct="1">
              <a:spcBef>
                <a:spcPct val="0"/>
              </a:spcBef>
              <a:spcAft>
                <a:spcPts val="0"/>
              </a:spcAft>
              <a:buClrTx/>
              <a:buFont typeface="Wingdings" pitchFamily="2" charset="2"/>
              <a:buNone/>
            </a:pPr>
            <a:r>
              <a:rPr lang="en-US" sz="900" dirty="0">
                <a:solidFill>
                  <a:srgbClr val="83847A">
                    <a:lumMod val="50000"/>
                  </a:srgbClr>
                </a:solidFill>
                <a:cs typeface="Lucida Sans Unicode" pitchFamily="34" charset="0"/>
              </a:rPr>
              <a:t>Plans &amp; Specification</a:t>
            </a:r>
            <a:endParaRPr lang="en-US" sz="900" baseline="30000" dirty="0">
              <a:solidFill>
                <a:srgbClr val="83847A">
                  <a:lumMod val="50000"/>
                </a:srgbClr>
              </a:solidFill>
              <a:cs typeface="Lucida Sans Unicode" pitchFamily="34" charset="0"/>
            </a:endParaRPr>
          </a:p>
        </p:txBody>
      </p:sp>
      <p:sp>
        <p:nvSpPr>
          <p:cNvPr id="31" name="TextBox 30"/>
          <p:cNvSpPr txBox="1"/>
          <p:nvPr/>
        </p:nvSpPr>
        <p:spPr>
          <a:xfrm rot="5400000">
            <a:off x="5503412" y="4118301"/>
            <a:ext cx="461665" cy="2286000"/>
          </a:xfrm>
          <a:prstGeom prst="rect">
            <a:avLst/>
          </a:prstGeom>
          <a:noFill/>
        </p:spPr>
        <p:txBody>
          <a:bodyPr vert="vert270" wrap="square" rtlCol="0">
            <a:spAutoFit/>
          </a:bodyPr>
          <a:lstStyle/>
          <a:p>
            <a:pPr algn="ctr" eaLnBrk="1" hangingPunct="1">
              <a:spcBef>
                <a:spcPct val="0"/>
              </a:spcBef>
              <a:spcAft>
                <a:spcPts val="0"/>
              </a:spcAft>
              <a:buClrTx/>
              <a:buFont typeface="Wingdings" pitchFamily="2" charset="2"/>
              <a:buNone/>
            </a:pPr>
            <a:r>
              <a:rPr lang="en-US" sz="900" dirty="0">
                <a:solidFill>
                  <a:srgbClr val="83847A">
                    <a:lumMod val="50000"/>
                  </a:srgbClr>
                </a:solidFill>
                <a:cs typeface="Lucida Sans Unicode" pitchFamily="34" charset="0"/>
              </a:rPr>
              <a:t>Cougar </a:t>
            </a:r>
          </a:p>
          <a:p>
            <a:pPr algn="ctr" eaLnBrk="1" hangingPunct="1">
              <a:spcBef>
                <a:spcPct val="0"/>
              </a:spcBef>
              <a:spcAft>
                <a:spcPts val="0"/>
              </a:spcAft>
              <a:buClrTx/>
              <a:buFont typeface="Wingdings" pitchFamily="2" charset="2"/>
              <a:buNone/>
            </a:pPr>
            <a:r>
              <a:rPr lang="en-US" sz="900" dirty="0">
                <a:solidFill>
                  <a:srgbClr val="83847A">
                    <a:lumMod val="50000"/>
                  </a:srgbClr>
                </a:solidFill>
                <a:cs typeface="Lucida Sans Unicode" pitchFamily="34" charset="0"/>
              </a:rPr>
              <a:t>Downstream Passage Construction</a:t>
            </a:r>
            <a:endParaRPr lang="en-US" sz="900" baseline="30000" dirty="0">
              <a:solidFill>
                <a:srgbClr val="83847A">
                  <a:lumMod val="50000"/>
                </a:srgbClr>
              </a:solidFill>
              <a:cs typeface="Lucida Sans Unicode" pitchFamily="34" charset="0"/>
            </a:endParaRPr>
          </a:p>
        </p:txBody>
      </p:sp>
      <p:sp>
        <p:nvSpPr>
          <p:cNvPr id="32" name="Round Same Side Corner Rectangle 31"/>
          <p:cNvSpPr/>
          <p:nvPr/>
        </p:nvSpPr>
        <p:spPr>
          <a:xfrm>
            <a:off x="1" y="5155816"/>
            <a:ext cx="2206673" cy="313235"/>
          </a:xfrm>
          <a:prstGeom prst="round2Same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spcBef>
                <a:spcPct val="0"/>
              </a:spcBef>
              <a:buClrTx/>
              <a:buFontTx/>
              <a:buNone/>
            </a:pPr>
            <a:endParaRPr lang="en-US" sz="1350" dirty="0">
              <a:solidFill>
                <a:srgbClr val="83847A"/>
              </a:solidFill>
            </a:endParaRPr>
          </a:p>
        </p:txBody>
      </p:sp>
      <p:sp>
        <p:nvSpPr>
          <p:cNvPr id="35" name="TextBox 34"/>
          <p:cNvSpPr txBox="1"/>
          <p:nvPr/>
        </p:nvSpPr>
        <p:spPr>
          <a:xfrm>
            <a:off x="1077189" y="5695528"/>
            <a:ext cx="749246" cy="196208"/>
          </a:xfrm>
          <a:prstGeom prst="rect">
            <a:avLst/>
          </a:prstGeom>
          <a:noFill/>
        </p:spPr>
        <p:txBody>
          <a:bodyPr wrap="square" rtlCol="0">
            <a:spAutoFit/>
          </a:bodyPr>
          <a:lstStyle/>
          <a:p>
            <a:pPr algn="ctr" eaLnBrk="1" hangingPunct="1">
              <a:spcBef>
                <a:spcPct val="0"/>
              </a:spcBef>
              <a:buClrTx/>
              <a:buFontTx/>
              <a:buNone/>
            </a:pPr>
            <a:r>
              <a:rPr lang="en-US" sz="675" dirty="0">
                <a:solidFill>
                  <a:srgbClr val="000000">
                    <a:lumMod val="75000"/>
                    <a:lumOff val="25000"/>
                  </a:srgbClr>
                </a:solidFill>
                <a:latin typeface="Arial"/>
                <a:cs typeface="Lucida Sans Unicode" pitchFamily="34" charset="0"/>
              </a:rPr>
              <a:t>‘16</a:t>
            </a:r>
          </a:p>
        </p:txBody>
      </p:sp>
      <p:sp>
        <p:nvSpPr>
          <p:cNvPr id="37" name="TextBox 36"/>
          <p:cNvSpPr txBox="1"/>
          <p:nvPr/>
        </p:nvSpPr>
        <p:spPr>
          <a:xfrm>
            <a:off x="320736" y="5695528"/>
            <a:ext cx="749246" cy="196208"/>
          </a:xfrm>
          <a:prstGeom prst="rect">
            <a:avLst/>
          </a:prstGeom>
          <a:noFill/>
        </p:spPr>
        <p:txBody>
          <a:bodyPr wrap="square" rtlCol="0">
            <a:spAutoFit/>
          </a:bodyPr>
          <a:lstStyle/>
          <a:p>
            <a:pPr algn="ctr" eaLnBrk="1" hangingPunct="1">
              <a:spcBef>
                <a:spcPct val="0"/>
              </a:spcBef>
              <a:buClrTx/>
              <a:buFontTx/>
              <a:buNone/>
            </a:pPr>
            <a:r>
              <a:rPr lang="en-US" sz="675" dirty="0">
                <a:solidFill>
                  <a:srgbClr val="000000">
                    <a:lumMod val="75000"/>
                    <a:lumOff val="25000"/>
                  </a:srgbClr>
                </a:solidFill>
                <a:latin typeface="Arial"/>
                <a:cs typeface="Lucida Sans Unicode" pitchFamily="34" charset="0"/>
              </a:rPr>
              <a:t>‘15</a:t>
            </a:r>
          </a:p>
        </p:txBody>
      </p:sp>
      <p:cxnSp>
        <p:nvCxnSpPr>
          <p:cNvPr id="38" name="Straight Connector 37"/>
          <p:cNvCxnSpPr/>
          <p:nvPr/>
        </p:nvCxnSpPr>
        <p:spPr>
          <a:xfrm>
            <a:off x="2202926" y="5182139"/>
            <a:ext cx="0" cy="508220"/>
          </a:xfrm>
          <a:prstGeom prst="line">
            <a:avLst/>
          </a:prstGeom>
          <a:ln>
            <a:solidFill>
              <a:schemeClr val="tx1">
                <a:lumMod val="65000"/>
                <a:lumOff val="35000"/>
              </a:schemeClr>
            </a:solidFill>
          </a:ln>
        </p:spPr>
        <p:style>
          <a:lnRef idx="1">
            <a:schemeClr val="accent6"/>
          </a:lnRef>
          <a:fillRef idx="0">
            <a:schemeClr val="accent6"/>
          </a:fillRef>
          <a:effectRef idx="0">
            <a:schemeClr val="accent6"/>
          </a:effectRef>
          <a:fontRef idx="minor">
            <a:schemeClr val="tx1"/>
          </a:fontRef>
        </p:style>
      </p:cxnSp>
      <p:sp>
        <p:nvSpPr>
          <p:cNvPr id="39" name="TextBox 38"/>
          <p:cNvSpPr txBox="1"/>
          <p:nvPr/>
        </p:nvSpPr>
        <p:spPr>
          <a:xfrm rot="5400000">
            <a:off x="930680" y="4340873"/>
            <a:ext cx="438582" cy="1948677"/>
          </a:xfrm>
          <a:prstGeom prst="rect">
            <a:avLst/>
          </a:prstGeom>
          <a:noFill/>
        </p:spPr>
        <p:txBody>
          <a:bodyPr vert="vert270" wrap="square" rtlCol="0">
            <a:spAutoFit/>
          </a:bodyPr>
          <a:lstStyle/>
          <a:p>
            <a:pPr algn="ctr" eaLnBrk="1" hangingPunct="1">
              <a:spcBef>
                <a:spcPct val="0"/>
              </a:spcBef>
              <a:spcAft>
                <a:spcPts val="0"/>
              </a:spcAft>
              <a:buClrTx/>
              <a:buFont typeface="Wingdings" pitchFamily="2" charset="2"/>
              <a:buNone/>
            </a:pPr>
            <a:r>
              <a:rPr lang="en-US" sz="825" dirty="0">
                <a:solidFill>
                  <a:srgbClr val="FFFFFF"/>
                </a:solidFill>
                <a:cs typeface="Lucida Sans Unicode" pitchFamily="34" charset="0"/>
              </a:rPr>
              <a:t>Cougar Downstream Passage </a:t>
            </a:r>
          </a:p>
          <a:p>
            <a:pPr algn="ctr" eaLnBrk="1" hangingPunct="1">
              <a:spcBef>
                <a:spcPct val="0"/>
              </a:spcBef>
              <a:spcAft>
                <a:spcPts val="450"/>
              </a:spcAft>
              <a:buClrTx/>
              <a:buFont typeface="Wingdings" pitchFamily="2" charset="2"/>
              <a:buNone/>
            </a:pPr>
            <a:r>
              <a:rPr lang="en-US" sz="825" dirty="0">
                <a:solidFill>
                  <a:srgbClr val="FFFFFF"/>
                </a:solidFill>
                <a:cs typeface="Lucida Sans Unicode" pitchFamily="34" charset="0"/>
              </a:rPr>
              <a:t>Engineering Design Report</a:t>
            </a:r>
            <a:endParaRPr lang="en-US" sz="825" baseline="30000" dirty="0">
              <a:solidFill>
                <a:srgbClr val="FFFFFF"/>
              </a:solidFill>
              <a:cs typeface="Lucida Sans Unicode" pitchFamily="34" charset="0"/>
            </a:endParaRPr>
          </a:p>
        </p:txBody>
      </p:sp>
      <p:sp>
        <p:nvSpPr>
          <p:cNvPr id="40" name="Rectangle 39"/>
          <p:cNvSpPr/>
          <p:nvPr/>
        </p:nvSpPr>
        <p:spPr>
          <a:xfrm>
            <a:off x="332296" y="3877188"/>
            <a:ext cx="1792013" cy="1200329"/>
          </a:xfrm>
          <a:prstGeom prst="rect">
            <a:avLst/>
          </a:prstGeom>
          <a:solidFill>
            <a:schemeClr val="bg1">
              <a:lumMod val="50000"/>
            </a:schemeClr>
          </a:solidFill>
          <a:ln>
            <a:solidFill>
              <a:schemeClr val="bg1">
                <a:lumMod val="50000"/>
              </a:schemeClr>
            </a:solidFill>
          </a:ln>
        </p:spPr>
        <p:txBody>
          <a:bodyPr wrap="square">
            <a:spAutoFit/>
          </a:bodyPr>
          <a:lstStyle/>
          <a:p>
            <a:pPr marL="0" lvl="1" eaLnBrk="1" hangingPunct="1">
              <a:spcBef>
                <a:spcPct val="0"/>
              </a:spcBef>
              <a:buClrTx/>
              <a:buFont typeface="Arial" panose="020B0604020202020204" pitchFamily="34" charset="0"/>
              <a:buChar char="•"/>
            </a:pPr>
            <a:r>
              <a:rPr lang="en-US" sz="1200" dirty="0">
                <a:solidFill>
                  <a:srgbClr val="FFFFFF"/>
                </a:solidFill>
              </a:rPr>
              <a:t> Determine problem</a:t>
            </a:r>
          </a:p>
          <a:p>
            <a:pPr marL="0" lvl="1" eaLnBrk="1" hangingPunct="1">
              <a:spcBef>
                <a:spcPct val="0"/>
              </a:spcBef>
              <a:buClrTx/>
              <a:buFont typeface="Arial" panose="020B0604020202020204" pitchFamily="34" charset="0"/>
              <a:buChar char="•"/>
            </a:pPr>
            <a:r>
              <a:rPr lang="en-US" sz="1200" dirty="0">
                <a:solidFill>
                  <a:srgbClr val="FFFFFF"/>
                </a:solidFill>
              </a:rPr>
              <a:t> Determine solutions that would solve the problem</a:t>
            </a:r>
          </a:p>
          <a:p>
            <a:pPr marL="0" lvl="1" eaLnBrk="1" hangingPunct="1">
              <a:spcBef>
                <a:spcPct val="0"/>
              </a:spcBef>
              <a:buClrTx/>
              <a:buFont typeface="Arial" panose="020B0604020202020204" pitchFamily="34" charset="0"/>
              <a:buChar char="•"/>
            </a:pPr>
            <a:r>
              <a:rPr lang="en-US" sz="1200" dirty="0">
                <a:solidFill>
                  <a:srgbClr val="FFFFFF"/>
                </a:solidFill>
              </a:rPr>
              <a:t> Initial Alternatives Analysis and Screening</a:t>
            </a:r>
          </a:p>
        </p:txBody>
      </p:sp>
      <p:sp>
        <p:nvSpPr>
          <p:cNvPr id="41" name="Rectangle 40"/>
          <p:cNvSpPr/>
          <p:nvPr/>
        </p:nvSpPr>
        <p:spPr>
          <a:xfrm>
            <a:off x="2201143" y="2684343"/>
            <a:ext cx="2240729" cy="2308324"/>
          </a:xfrm>
          <a:prstGeom prst="rect">
            <a:avLst/>
          </a:prstGeom>
          <a:solidFill>
            <a:schemeClr val="tx1"/>
          </a:solidFill>
          <a:ln>
            <a:solidFill>
              <a:schemeClr val="tx1"/>
            </a:solidFill>
          </a:ln>
        </p:spPr>
        <p:txBody>
          <a:bodyPr wrap="square">
            <a:spAutoFit/>
          </a:bodyPr>
          <a:lstStyle/>
          <a:p>
            <a:pPr eaLnBrk="1" hangingPunct="1">
              <a:spcBef>
                <a:spcPct val="0"/>
              </a:spcBef>
              <a:buClrTx/>
              <a:buFont typeface="Arial" panose="020B0604020202020204" pitchFamily="34" charset="0"/>
              <a:buChar char="•"/>
            </a:pPr>
            <a:r>
              <a:rPr lang="en-US" sz="1200" dirty="0">
                <a:solidFill>
                  <a:srgbClr val="FFFFFF"/>
                </a:solidFill>
              </a:rPr>
              <a:t> Construction Alternatives Analysis</a:t>
            </a:r>
          </a:p>
          <a:p>
            <a:pPr lvl="1" eaLnBrk="1" hangingPunct="1">
              <a:spcBef>
                <a:spcPct val="0"/>
              </a:spcBef>
              <a:buClrTx/>
              <a:buFontTx/>
              <a:buNone/>
            </a:pPr>
            <a:r>
              <a:rPr lang="en-US" sz="1200" dirty="0">
                <a:solidFill>
                  <a:srgbClr val="FFFFFF"/>
                </a:solidFill>
              </a:rPr>
              <a:t>Develop design, confirm constructability</a:t>
            </a:r>
          </a:p>
          <a:p>
            <a:pPr eaLnBrk="1" hangingPunct="1">
              <a:spcBef>
                <a:spcPct val="0"/>
              </a:spcBef>
              <a:buClrTx/>
              <a:buFont typeface="Arial" panose="020B0604020202020204" pitchFamily="34" charset="0"/>
              <a:buChar char="•"/>
            </a:pPr>
            <a:r>
              <a:rPr lang="en-US" sz="1200" dirty="0">
                <a:solidFill>
                  <a:srgbClr val="FF0000"/>
                </a:solidFill>
              </a:rPr>
              <a:t> Environmental Impacts Assessment – NEPA</a:t>
            </a:r>
          </a:p>
          <a:p>
            <a:pPr lvl="1" eaLnBrk="1" hangingPunct="1">
              <a:spcBef>
                <a:spcPct val="0"/>
              </a:spcBef>
              <a:buClrTx/>
              <a:buFontTx/>
              <a:buNone/>
            </a:pPr>
            <a:r>
              <a:rPr lang="en-US" sz="1200" dirty="0">
                <a:solidFill>
                  <a:srgbClr val="FF0000"/>
                </a:solidFill>
              </a:rPr>
              <a:t>public review and comment – Fall/Winter 2018</a:t>
            </a:r>
          </a:p>
          <a:p>
            <a:pPr eaLnBrk="1" hangingPunct="1">
              <a:spcBef>
                <a:spcPct val="0"/>
              </a:spcBef>
              <a:buClrTx/>
              <a:buFont typeface="Arial" panose="020B0604020202020204" pitchFamily="34" charset="0"/>
              <a:buChar char="•"/>
            </a:pPr>
            <a:r>
              <a:rPr lang="en-US" sz="1200" dirty="0">
                <a:solidFill>
                  <a:srgbClr val="FFFFFF"/>
                </a:solidFill>
              </a:rPr>
              <a:t> Refine/optimize the recommended solution</a:t>
            </a:r>
          </a:p>
          <a:p>
            <a:pPr eaLnBrk="1" hangingPunct="1">
              <a:spcBef>
                <a:spcPct val="0"/>
              </a:spcBef>
              <a:buClrTx/>
              <a:buFont typeface="Arial" panose="020B0604020202020204" pitchFamily="34" charset="0"/>
              <a:buChar char="•"/>
            </a:pPr>
            <a:r>
              <a:rPr lang="en-US" sz="1200" dirty="0">
                <a:solidFill>
                  <a:srgbClr val="FFFFFF"/>
                </a:solidFill>
              </a:rPr>
              <a:t> Detailed Cost Estimate</a:t>
            </a:r>
          </a:p>
        </p:txBody>
      </p:sp>
      <p:sp>
        <p:nvSpPr>
          <p:cNvPr id="42" name="Rectangle 41"/>
          <p:cNvSpPr/>
          <p:nvPr/>
        </p:nvSpPr>
        <p:spPr>
          <a:xfrm>
            <a:off x="4495800" y="1430317"/>
            <a:ext cx="4336561" cy="3624069"/>
          </a:xfrm>
          <a:prstGeom prst="rect">
            <a:avLst/>
          </a:prstGeom>
          <a:solidFill>
            <a:schemeClr val="bg1">
              <a:lumMod val="20000"/>
              <a:lumOff val="80000"/>
            </a:schemeClr>
          </a:solidFill>
        </p:spPr>
        <p:txBody>
          <a:bodyPr wrap="square">
            <a:spAutoFit/>
          </a:bodyPr>
          <a:lstStyle/>
          <a:p>
            <a:pPr marL="214313" lvl="1" indent="-214313" eaLnBrk="1" hangingPunct="1">
              <a:spcBef>
                <a:spcPct val="0"/>
              </a:spcBef>
              <a:spcAft>
                <a:spcPts val="450"/>
              </a:spcAft>
              <a:buClrTx/>
              <a:buFont typeface="Arial" panose="020B0604020202020204" pitchFamily="34" charset="0"/>
              <a:buChar char="•"/>
            </a:pPr>
            <a:r>
              <a:rPr lang="en-US" sz="1200" dirty="0">
                <a:solidFill>
                  <a:srgbClr val="000000"/>
                </a:solidFill>
              </a:rPr>
              <a:t>Initial Drawdown of Reservoir to 1450’– 1 month </a:t>
            </a:r>
          </a:p>
          <a:p>
            <a:pPr marL="214313" lvl="1" indent="-214313" eaLnBrk="1" hangingPunct="1">
              <a:spcBef>
                <a:spcPct val="0"/>
              </a:spcBef>
              <a:spcAft>
                <a:spcPts val="450"/>
              </a:spcAft>
              <a:buClrTx/>
              <a:buFont typeface="Arial" panose="020B0604020202020204" pitchFamily="34" charset="0"/>
              <a:buChar char="•"/>
            </a:pPr>
            <a:r>
              <a:rPr lang="en-US" sz="1200" dirty="0">
                <a:solidFill>
                  <a:srgbClr val="000000"/>
                </a:solidFill>
              </a:rPr>
              <a:t>Drawdown maintained at 1450’ - 1 Year (~2021)</a:t>
            </a:r>
          </a:p>
          <a:p>
            <a:pPr marL="557213" lvl="2" indent="-214313" eaLnBrk="1" hangingPunct="1">
              <a:spcBef>
                <a:spcPct val="0"/>
              </a:spcBef>
              <a:spcAft>
                <a:spcPts val="450"/>
              </a:spcAft>
              <a:buClrTx/>
              <a:buFont typeface="Arial" panose="020B0604020202020204" pitchFamily="34" charset="0"/>
              <a:buChar char="•"/>
            </a:pPr>
            <a:r>
              <a:rPr lang="en-US" sz="1200" dirty="0">
                <a:solidFill>
                  <a:srgbClr val="000000"/>
                </a:solidFill>
              </a:rPr>
              <a:t>Temperature Control Tower Modifications for connecting Floating Screen Structure</a:t>
            </a:r>
          </a:p>
          <a:p>
            <a:pPr marL="557213" lvl="2" indent="-214313" eaLnBrk="1" hangingPunct="1">
              <a:spcBef>
                <a:spcPct val="0"/>
              </a:spcBef>
              <a:spcAft>
                <a:spcPts val="450"/>
              </a:spcAft>
              <a:buClrTx/>
              <a:buFont typeface="Arial" panose="020B0604020202020204" pitchFamily="34" charset="0"/>
              <a:buChar char="•"/>
            </a:pPr>
            <a:r>
              <a:rPr lang="en-US" sz="1200" dirty="0">
                <a:solidFill>
                  <a:srgbClr val="000000"/>
                </a:solidFill>
              </a:rPr>
              <a:t>Mooring construction</a:t>
            </a:r>
          </a:p>
          <a:p>
            <a:pPr marL="557213" lvl="2" indent="-214313" eaLnBrk="1" hangingPunct="1">
              <a:spcBef>
                <a:spcPct val="0"/>
              </a:spcBef>
              <a:spcAft>
                <a:spcPts val="450"/>
              </a:spcAft>
              <a:buClrTx/>
              <a:buFont typeface="Arial" panose="020B0604020202020204" pitchFamily="34" charset="0"/>
              <a:buChar char="•"/>
            </a:pPr>
            <a:r>
              <a:rPr lang="en-US" sz="1200" dirty="0">
                <a:solidFill>
                  <a:srgbClr val="000000"/>
                </a:solidFill>
              </a:rPr>
              <a:t>Rock removal for Floating Screen Structure (FSS)</a:t>
            </a:r>
          </a:p>
          <a:p>
            <a:pPr marL="557213" lvl="2" indent="-214313" eaLnBrk="1" hangingPunct="1">
              <a:spcBef>
                <a:spcPct val="0"/>
              </a:spcBef>
              <a:spcAft>
                <a:spcPts val="450"/>
              </a:spcAft>
              <a:buClrTx/>
              <a:buFont typeface="Arial" panose="020B0604020202020204" pitchFamily="34" charset="0"/>
              <a:buChar char="•"/>
            </a:pPr>
            <a:r>
              <a:rPr lang="en-US" sz="1200" dirty="0">
                <a:solidFill>
                  <a:srgbClr val="000000"/>
                </a:solidFill>
              </a:rPr>
              <a:t>Retention wall construction</a:t>
            </a:r>
          </a:p>
          <a:p>
            <a:pPr marL="557213" lvl="2" indent="-214313" eaLnBrk="1" hangingPunct="1">
              <a:spcBef>
                <a:spcPct val="0"/>
              </a:spcBef>
              <a:spcAft>
                <a:spcPts val="450"/>
              </a:spcAft>
              <a:buClrTx/>
              <a:buFont typeface="Arial" panose="020B0604020202020204" pitchFamily="34" charset="0"/>
              <a:buChar char="•"/>
            </a:pPr>
            <a:r>
              <a:rPr lang="en-US" sz="1200" dirty="0">
                <a:solidFill>
                  <a:srgbClr val="000000"/>
                </a:solidFill>
              </a:rPr>
              <a:t>Flow likely below minimum flow requirements (coordinating with NMFS)</a:t>
            </a:r>
          </a:p>
          <a:p>
            <a:pPr marL="214313" lvl="1" indent="-214313" eaLnBrk="1" hangingPunct="1">
              <a:spcBef>
                <a:spcPct val="0"/>
              </a:spcBef>
              <a:spcAft>
                <a:spcPts val="450"/>
              </a:spcAft>
              <a:buClrTx/>
              <a:buFont typeface="Arial" panose="020B0604020202020204" pitchFamily="34" charset="0"/>
              <a:buChar char="•"/>
            </a:pPr>
            <a:r>
              <a:rPr lang="en-US" sz="1200" dirty="0">
                <a:solidFill>
                  <a:srgbClr val="000000">
                    <a:lumMod val="75000"/>
                    <a:lumOff val="25000"/>
                  </a:srgbClr>
                </a:solidFill>
              </a:rPr>
              <a:t>Staging/Construction at Slide Creek Campground - </a:t>
            </a:r>
            <a:r>
              <a:rPr lang="en-US" sz="1200" dirty="0">
                <a:solidFill>
                  <a:srgbClr val="000000"/>
                </a:solidFill>
              </a:rPr>
              <a:t>2 years (~2021-2022)</a:t>
            </a:r>
            <a:endParaRPr lang="en-US" sz="1200" dirty="0">
              <a:solidFill>
                <a:srgbClr val="000000">
                  <a:lumMod val="75000"/>
                  <a:lumOff val="25000"/>
                </a:srgbClr>
              </a:solidFill>
            </a:endParaRPr>
          </a:p>
          <a:p>
            <a:pPr marL="557213" lvl="2" indent="-214313" eaLnBrk="1" hangingPunct="1">
              <a:spcBef>
                <a:spcPct val="0"/>
              </a:spcBef>
              <a:spcAft>
                <a:spcPts val="450"/>
              </a:spcAft>
              <a:buClrTx/>
              <a:buFont typeface="Arial" panose="020B0604020202020204" pitchFamily="34" charset="0"/>
              <a:buChar char="•"/>
            </a:pPr>
            <a:r>
              <a:rPr lang="en-US" sz="1200" dirty="0">
                <a:solidFill>
                  <a:srgbClr val="000000">
                    <a:lumMod val="75000"/>
                    <a:lumOff val="25000"/>
                  </a:srgbClr>
                </a:solidFill>
              </a:rPr>
              <a:t>Coffer dam off portion of near shore to construct FSS. Once complete, FSS will be floated downstream to Temperature Control Tower.</a:t>
            </a:r>
          </a:p>
          <a:p>
            <a:pPr marL="557213" lvl="2" indent="-214313" eaLnBrk="1" hangingPunct="1">
              <a:spcBef>
                <a:spcPct val="0"/>
              </a:spcBef>
              <a:spcAft>
                <a:spcPts val="450"/>
              </a:spcAft>
              <a:buClrTx/>
              <a:buFont typeface="Arial" panose="020B0604020202020204" pitchFamily="34" charset="0"/>
              <a:buChar char="•"/>
            </a:pPr>
            <a:r>
              <a:rPr lang="en-US" sz="1200" dirty="0">
                <a:solidFill>
                  <a:srgbClr val="000000">
                    <a:lumMod val="75000"/>
                    <a:lumOff val="25000"/>
                  </a:srgbClr>
                </a:solidFill>
              </a:rPr>
              <a:t>Will require large areas for large machinery and stockpiles</a:t>
            </a:r>
          </a:p>
        </p:txBody>
      </p:sp>
      <p:sp>
        <p:nvSpPr>
          <p:cNvPr id="10" name="Round Same Side Corner Rectangle 9"/>
          <p:cNvSpPr/>
          <p:nvPr/>
        </p:nvSpPr>
        <p:spPr>
          <a:xfrm>
            <a:off x="2209565" y="5022352"/>
            <a:ext cx="1520307" cy="446699"/>
          </a:xfrm>
          <a:prstGeom prst="round2Same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spcBef>
                <a:spcPct val="0"/>
              </a:spcBef>
              <a:buClrTx/>
              <a:buFontTx/>
              <a:buNone/>
            </a:pPr>
            <a:endParaRPr lang="en-US" sz="1350" dirty="0">
              <a:solidFill>
                <a:srgbClr val="83847A"/>
              </a:solidFill>
            </a:endParaRPr>
          </a:p>
        </p:txBody>
      </p:sp>
      <p:sp>
        <p:nvSpPr>
          <p:cNvPr id="22" name="TextBox 21"/>
          <p:cNvSpPr txBox="1"/>
          <p:nvPr/>
        </p:nvSpPr>
        <p:spPr>
          <a:xfrm rot="5400000">
            <a:off x="2675569" y="4606273"/>
            <a:ext cx="600164" cy="1288643"/>
          </a:xfrm>
          <a:prstGeom prst="rect">
            <a:avLst/>
          </a:prstGeom>
          <a:noFill/>
        </p:spPr>
        <p:txBody>
          <a:bodyPr vert="vert270" wrap="square" rtlCol="0">
            <a:spAutoFit/>
          </a:bodyPr>
          <a:lstStyle/>
          <a:p>
            <a:pPr algn="ctr" eaLnBrk="1" hangingPunct="1">
              <a:spcBef>
                <a:spcPct val="0"/>
              </a:spcBef>
              <a:spcAft>
                <a:spcPts val="0"/>
              </a:spcAft>
              <a:buClrTx/>
              <a:buFont typeface="Wingdings" pitchFamily="2" charset="2"/>
              <a:buNone/>
            </a:pPr>
            <a:r>
              <a:rPr lang="en-US" sz="900" dirty="0">
                <a:solidFill>
                  <a:srgbClr val="FFFFFF"/>
                </a:solidFill>
                <a:cs typeface="Lucida Sans Unicode" pitchFamily="34" charset="0"/>
              </a:rPr>
              <a:t>Cougar </a:t>
            </a:r>
          </a:p>
          <a:p>
            <a:pPr algn="ctr" eaLnBrk="1" hangingPunct="1">
              <a:spcBef>
                <a:spcPct val="0"/>
              </a:spcBef>
              <a:spcAft>
                <a:spcPts val="0"/>
              </a:spcAft>
              <a:buClrTx/>
              <a:buFont typeface="Wingdings" pitchFamily="2" charset="2"/>
              <a:buNone/>
            </a:pPr>
            <a:r>
              <a:rPr lang="en-US" sz="900" dirty="0">
                <a:solidFill>
                  <a:srgbClr val="FFFFFF"/>
                </a:solidFill>
                <a:cs typeface="Lucida Sans Unicode" pitchFamily="34" charset="0"/>
              </a:rPr>
              <a:t>Downstream Passage </a:t>
            </a:r>
          </a:p>
          <a:p>
            <a:pPr algn="ctr" eaLnBrk="1" hangingPunct="1">
              <a:spcBef>
                <a:spcPct val="0"/>
              </a:spcBef>
              <a:spcAft>
                <a:spcPts val="0"/>
              </a:spcAft>
              <a:buClrTx/>
              <a:buFont typeface="Wingdings" pitchFamily="2" charset="2"/>
              <a:buNone/>
            </a:pPr>
            <a:r>
              <a:rPr lang="en-US" sz="900" dirty="0">
                <a:solidFill>
                  <a:srgbClr val="FFFFFF"/>
                </a:solidFill>
                <a:cs typeface="Lucida Sans Unicode" pitchFamily="34" charset="0"/>
              </a:rPr>
              <a:t>Detailed Design Report</a:t>
            </a:r>
            <a:endParaRPr lang="en-US" sz="900" baseline="30000" dirty="0">
              <a:solidFill>
                <a:srgbClr val="FFFFFF"/>
              </a:solidFill>
              <a:cs typeface="Lucida Sans Unicode" pitchFamily="34" charset="0"/>
            </a:endParaRPr>
          </a:p>
        </p:txBody>
      </p:sp>
      <p:sp>
        <p:nvSpPr>
          <p:cNvPr id="49" name="TextBox 48"/>
          <p:cNvSpPr txBox="1"/>
          <p:nvPr/>
        </p:nvSpPr>
        <p:spPr>
          <a:xfrm>
            <a:off x="278369" y="3603978"/>
            <a:ext cx="1070801" cy="300082"/>
          </a:xfrm>
          <a:prstGeom prst="rect">
            <a:avLst/>
          </a:prstGeom>
          <a:noFill/>
        </p:spPr>
        <p:txBody>
          <a:bodyPr wrap="square" rtlCol="0">
            <a:spAutoFit/>
          </a:bodyPr>
          <a:lstStyle/>
          <a:p>
            <a:pPr eaLnBrk="1" hangingPunct="1">
              <a:spcBef>
                <a:spcPct val="0"/>
              </a:spcBef>
              <a:buClrTx/>
              <a:buFontTx/>
              <a:buNone/>
            </a:pPr>
            <a:r>
              <a:rPr lang="en-US" sz="1350" i="1" dirty="0">
                <a:solidFill>
                  <a:srgbClr val="83847A">
                    <a:lumMod val="50000"/>
                  </a:srgbClr>
                </a:solidFill>
                <a:effectLst>
                  <a:outerShdw blurRad="38100" dist="38100" dir="2700000" algn="tl">
                    <a:srgbClr val="000000">
                      <a:alpha val="43137"/>
                    </a:srgbClr>
                  </a:outerShdw>
                </a:effectLst>
              </a:rPr>
              <a:t>Complete</a:t>
            </a:r>
          </a:p>
        </p:txBody>
      </p:sp>
    </p:spTree>
    <p:extLst>
      <p:ext uri="{BB962C8B-B14F-4D97-AF65-F5344CB8AC3E}">
        <p14:creationId xmlns:p14="http://schemas.microsoft.com/office/powerpoint/2010/main" val="14748844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we would like to see:</a:t>
            </a:r>
            <a:br>
              <a:rPr lang="en-US" dirty="0" smtClean="0"/>
            </a:br>
            <a:endParaRPr lang="en-US" dirty="0"/>
          </a:p>
        </p:txBody>
      </p:sp>
      <p:sp>
        <p:nvSpPr>
          <p:cNvPr id="4" name="Content Placeholder 3"/>
          <p:cNvSpPr>
            <a:spLocks noGrp="1"/>
          </p:cNvSpPr>
          <p:nvPr>
            <p:ph idx="1"/>
          </p:nvPr>
        </p:nvSpPr>
        <p:spPr/>
        <p:txBody>
          <a:bodyPr/>
          <a:lstStyle/>
          <a:p>
            <a:r>
              <a:rPr lang="en-US" dirty="0" smtClean="0"/>
              <a:t>A dedicated effort to design piped bypass through Cougar Dam</a:t>
            </a:r>
          </a:p>
          <a:p>
            <a:pPr lvl="1"/>
            <a:r>
              <a:rPr lang="en-US" dirty="0" smtClean="0"/>
              <a:t>Current effort does not appear large enough to provide feasible alternatives</a:t>
            </a:r>
          </a:p>
          <a:p>
            <a:r>
              <a:rPr lang="en-US" dirty="0" smtClean="0"/>
              <a:t>Highly reduced handling of fish</a:t>
            </a:r>
          </a:p>
          <a:p>
            <a:r>
              <a:rPr lang="en-US" dirty="0" smtClean="0"/>
              <a:t>Real time passage (no holding time)</a:t>
            </a:r>
          </a:p>
          <a:p>
            <a:pPr marL="46037" indent="0">
              <a:buNone/>
            </a:pPr>
            <a:endParaRPr lang="en-US" dirty="0"/>
          </a:p>
        </p:txBody>
      </p:sp>
    </p:spTree>
    <p:extLst>
      <p:ext uri="{BB962C8B-B14F-4D97-AF65-F5344CB8AC3E}">
        <p14:creationId xmlns:p14="http://schemas.microsoft.com/office/powerpoint/2010/main" val="15181771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eggs in grav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1" y="0"/>
            <a:ext cx="1008748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897249" y="732784"/>
            <a:ext cx="7315200" cy="2079989"/>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3200" kern="1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buClrTx/>
              <a:buFontTx/>
              <a:buNone/>
            </a:pPr>
            <a:endParaRPr lang="en-US" sz="4000" b="1" dirty="0" smtClean="0"/>
          </a:p>
          <a:p>
            <a:pPr>
              <a:buClrTx/>
              <a:buFontTx/>
              <a:buNone/>
            </a:pPr>
            <a:endParaRPr lang="en-US" sz="4000" b="1" dirty="0"/>
          </a:p>
          <a:p>
            <a:pPr>
              <a:buClrTx/>
              <a:buFontTx/>
              <a:buNone/>
            </a:pPr>
            <a:endParaRPr lang="en-US" sz="4000" b="1" dirty="0" smtClean="0"/>
          </a:p>
          <a:p>
            <a:pPr>
              <a:buClrTx/>
              <a:buFontTx/>
              <a:buNone/>
            </a:pPr>
            <a:r>
              <a:rPr lang="en-US" sz="4000" b="1" dirty="0" smtClean="0"/>
              <a:t>Questions?</a:t>
            </a:r>
            <a:endParaRPr lang="en-US" sz="4000" b="1" dirty="0"/>
          </a:p>
        </p:txBody>
      </p:sp>
    </p:spTree>
    <p:extLst>
      <p:ext uri="{BB962C8B-B14F-4D97-AF65-F5344CB8AC3E}">
        <p14:creationId xmlns:p14="http://schemas.microsoft.com/office/powerpoint/2010/main" val="63291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Alternatives Analysis History</a:t>
            </a:r>
            <a:endParaRPr lang="en-US" dirty="0"/>
          </a:p>
        </p:txBody>
      </p:sp>
      <p:sp>
        <p:nvSpPr>
          <p:cNvPr id="4" name="Slide Number Placeholder 3"/>
          <p:cNvSpPr>
            <a:spLocks noGrp="1"/>
          </p:cNvSpPr>
          <p:nvPr>
            <p:ph type="sldNum" sz="quarter" idx="4"/>
          </p:nvPr>
        </p:nvSpPr>
        <p:spPr/>
        <p:txBody>
          <a:bodyPr/>
          <a:lstStyle/>
          <a:p>
            <a:fld id="{0D0E9D3B-CB56-40AE-B0A9-8DA5E1AEFDB7}" type="slidenum">
              <a:rPr lang="en-US" smtClean="0">
                <a:solidFill>
                  <a:srgbClr val="000000">
                    <a:lumMod val="75000"/>
                    <a:lumOff val="25000"/>
                  </a:srgbClr>
                </a:solidFill>
              </a:rPr>
              <a:pPr/>
              <a:t>3</a:t>
            </a:fld>
            <a:endParaRPr lang="en-US" dirty="0">
              <a:solidFill>
                <a:srgbClr val="000000">
                  <a:lumMod val="75000"/>
                  <a:lumOff val="25000"/>
                </a:srgbClr>
              </a:solidFill>
            </a:endParaRPr>
          </a:p>
        </p:txBody>
      </p:sp>
      <p:sp>
        <p:nvSpPr>
          <p:cNvPr id="10" name="TextBox 9"/>
          <p:cNvSpPr txBox="1"/>
          <p:nvPr/>
        </p:nvSpPr>
        <p:spPr>
          <a:xfrm>
            <a:off x="592661" y="978441"/>
            <a:ext cx="8208439" cy="646331"/>
          </a:xfrm>
          <a:prstGeom prst="rect">
            <a:avLst/>
          </a:prstGeom>
          <a:noFill/>
        </p:spPr>
        <p:txBody>
          <a:bodyPr wrap="square" rtlCol="0">
            <a:spAutoFit/>
          </a:bodyPr>
          <a:lstStyle/>
          <a:p>
            <a:pPr eaLnBrk="1" hangingPunct="1">
              <a:spcBef>
                <a:spcPct val="0"/>
              </a:spcBef>
              <a:buClrTx/>
              <a:buFontTx/>
              <a:buNone/>
            </a:pPr>
            <a:r>
              <a:rPr lang="en-US" sz="1800" dirty="0">
                <a:solidFill>
                  <a:srgbClr val="000000"/>
                </a:solidFill>
              </a:rPr>
              <a:t>Engineering Design Report – Alternatives Analysis </a:t>
            </a:r>
            <a:r>
              <a:rPr lang="en-US" sz="1800" dirty="0">
                <a:solidFill>
                  <a:srgbClr val="FF0000"/>
                </a:solidFill>
              </a:rPr>
              <a:t>(</a:t>
            </a:r>
            <a:r>
              <a:rPr lang="en-US" sz="1800" i="1" dirty="0">
                <a:solidFill>
                  <a:srgbClr val="EF4135">
                    <a:lumMod val="75000"/>
                  </a:srgbClr>
                </a:solidFill>
              </a:rPr>
              <a:t>will be described in Environmental Assessment)</a:t>
            </a:r>
          </a:p>
        </p:txBody>
      </p:sp>
      <p:sp>
        <p:nvSpPr>
          <p:cNvPr id="3" name="Rectangle 2"/>
          <p:cNvSpPr/>
          <p:nvPr/>
        </p:nvSpPr>
        <p:spPr>
          <a:xfrm>
            <a:off x="540667" y="1858093"/>
            <a:ext cx="8312426" cy="3247043"/>
          </a:xfrm>
          <a:prstGeom prst="rect">
            <a:avLst/>
          </a:prstGeom>
        </p:spPr>
        <p:txBody>
          <a:bodyPr wrap="square">
            <a:spAutoFit/>
          </a:bodyPr>
          <a:lstStyle/>
          <a:p>
            <a:pPr eaLnBrk="1" hangingPunct="1">
              <a:spcBef>
                <a:spcPct val="0"/>
              </a:spcBef>
              <a:spcAft>
                <a:spcPts val="450"/>
              </a:spcAft>
              <a:buClrTx/>
              <a:buNone/>
            </a:pPr>
            <a:r>
              <a:rPr lang="en-US" sz="1800" b="1" dirty="0">
                <a:solidFill>
                  <a:srgbClr val="000000"/>
                </a:solidFill>
              </a:rPr>
              <a:t>Six structural alternatives </a:t>
            </a:r>
            <a:r>
              <a:rPr lang="en-US" sz="1800" dirty="0">
                <a:solidFill>
                  <a:srgbClr val="000000"/>
                </a:solidFill>
              </a:rPr>
              <a:t>for downstream passage at Cougar Dam were prioritized: </a:t>
            </a:r>
          </a:p>
          <a:p>
            <a:pPr eaLnBrk="1" hangingPunct="1">
              <a:spcBef>
                <a:spcPct val="0"/>
              </a:spcBef>
              <a:spcAft>
                <a:spcPts val="450"/>
              </a:spcAft>
              <a:buClrTx/>
              <a:buNone/>
            </a:pPr>
            <a:r>
              <a:rPr lang="en-US" sz="1800" dirty="0">
                <a:solidFill>
                  <a:srgbClr val="000000"/>
                </a:solidFill>
              </a:rPr>
              <a:t>• Alternative No. 24: Weir Box/Collection Channel with holding barge and truck transport </a:t>
            </a:r>
          </a:p>
          <a:p>
            <a:pPr eaLnBrk="1" hangingPunct="1">
              <a:spcBef>
                <a:spcPct val="0"/>
              </a:spcBef>
              <a:spcAft>
                <a:spcPts val="450"/>
              </a:spcAft>
              <a:buClrTx/>
              <a:buNone/>
            </a:pPr>
            <a:r>
              <a:rPr lang="en-US" sz="1800" dirty="0">
                <a:solidFill>
                  <a:srgbClr val="FF9900"/>
                </a:solidFill>
              </a:rPr>
              <a:t>• Alternative No. 25: Weir Box/Collection Channel with tower bypass </a:t>
            </a:r>
          </a:p>
          <a:p>
            <a:pPr eaLnBrk="1" hangingPunct="1">
              <a:spcBef>
                <a:spcPct val="0"/>
              </a:spcBef>
              <a:spcAft>
                <a:spcPts val="450"/>
              </a:spcAft>
              <a:buClrTx/>
              <a:buNone/>
            </a:pPr>
            <a:r>
              <a:rPr lang="en-US" sz="1800" dirty="0">
                <a:solidFill>
                  <a:srgbClr val="000000"/>
                </a:solidFill>
              </a:rPr>
              <a:t>• Alternative No. 28: Floating Screen Structure with holding barge and truck transport </a:t>
            </a:r>
          </a:p>
          <a:p>
            <a:pPr eaLnBrk="1" hangingPunct="1">
              <a:spcBef>
                <a:spcPct val="0"/>
              </a:spcBef>
              <a:spcAft>
                <a:spcPts val="450"/>
              </a:spcAft>
              <a:buClrTx/>
              <a:buNone/>
            </a:pPr>
            <a:r>
              <a:rPr lang="en-US" sz="1800" dirty="0">
                <a:solidFill>
                  <a:srgbClr val="FF9900"/>
                </a:solidFill>
              </a:rPr>
              <a:t>• </a:t>
            </a:r>
            <a:r>
              <a:rPr lang="en-US" sz="1800" dirty="0" smtClean="0">
                <a:solidFill>
                  <a:srgbClr val="FF9900"/>
                </a:solidFill>
              </a:rPr>
              <a:t>Alternative No. 29: Floating Screen Structure with tower bypass </a:t>
            </a:r>
          </a:p>
          <a:p>
            <a:pPr eaLnBrk="1" hangingPunct="1">
              <a:spcBef>
                <a:spcPct val="0"/>
              </a:spcBef>
              <a:spcAft>
                <a:spcPts val="450"/>
              </a:spcAft>
              <a:buClrTx/>
              <a:buNone/>
            </a:pPr>
            <a:r>
              <a:rPr lang="en-US" sz="1800" dirty="0" smtClean="0">
                <a:solidFill>
                  <a:srgbClr val="FF9900"/>
                </a:solidFill>
              </a:rPr>
              <a:t>• Alternative No. 5: Floating Surface Collector with tower bypass </a:t>
            </a:r>
          </a:p>
          <a:p>
            <a:pPr eaLnBrk="1" hangingPunct="1">
              <a:spcBef>
                <a:spcPct val="0"/>
              </a:spcBef>
              <a:spcAft>
                <a:spcPts val="450"/>
              </a:spcAft>
              <a:buClrTx/>
              <a:buNone/>
            </a:pPr>
            <a:r>
              <a:rPr lang="en-US" sz="1800" dirty="0" smtClean="0">
                <a:solidFill>
                  <a:srgbClr val="000000"/>
                </a:solidFill>
              </a:rPr>
              <a:t>• Alternative No. 20: Floating Surface with holding barge and truck transport</a:t>
            </a:r>
            <a:endParaRPr lang="en-US" sz="1800" dirty="0">
              <a:solidFill>
                <a:srgbClr val="000000"/>
              </a:solidFill>
            </a:endParaRPr>
          </a:p>
        </p:txBody>
      </p:sp>
    </p:spTree>
    <p:extLst>
      <p:ext uri="{BB962C8B-B14F-4D97-AF65-F5344CB8AC3E}">
        <p14:creationId xmlns:p14="http://schemas.microsoft.com/office/powerpoint/2010/main" val="414913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Alternatives Analysis History</a:t>
            </a:r>
            <a:endParaRPr lang="en-US" dirty="0"/>
          </a:p>
        </p:txBody>
      </p:sp>
      <p:sp>
        <p:nvSpPr>
          <p:cNvPr id="4" name="Slide Number Placeholder 3"/>
          <p:cNvSpPr>
            <a:spLocks noGrp="1"/>
          </p:cNvSpPr>
          <p:nvPr>
            <p:ph type="sldNum" sz="quarter" idx="4"/>
          </p:nvPr>
        </p:nvSpPr>
        <p:spPr/>
        <p:txBody>
          <a:bodyPr/>
          <a:lstStyle/>
          <a:p>
            <a:fld id="{0D0E9D3B-CB56-40AE-B0A9-8DA5E1AEFDB7}" type="slidenum">
              <a:rPr lang="en-US" smtClean="0">
                <a:solidFill>
                  <a:srgbClr val="000000">
                    <a:lumMod val="75000"/>
                    <a:lumOff val="25000"/>
                  </a:srgbClr>
                </a:solidFill>
              </a:rPr>
              <a:pPr/>
              <a:t>4</a:t>
            </a:fld>
            <a:endParaRPr lang="en-US" dirty="0">
              <a:solidFill>
                <a:srgbClr val="000000">
                  <a:lumMod val="75000"/>
                  <a:lumOff val="25000"/>
                </a:srgbClr>
              </a:solidFill>
            </a:endParaRPr>
          </a:p>
        </p:txBody>
      </p:sp>
      <p:grpSp>
        <p:nvGrpSpPr>
          <p:cNvPr id="5" name="Group 4"/>
          <p:cNvGrpSpPr/>
          <p:nvPr/>
        </p:nvGrpSpPr>
        <p:grpSpPr>
          <a:xfrm>
            <a:off x="4316085" y="1572526"/>
            <a:ext cx="4461817" cy="1437168"/>
            <a:chOff x="7543797" y="5711297"/>
            <a:chExt cx="17754600" cy="5718823"/>
          </a:xfrm>
        </p:grpSpPr>
        <p:sp>
          <p:nvSpPr>
            <p:cNvPr id="7" name="Oval 6"/>
            <p:cNvSpPr/>
            <p:nvPr/>
          </p:nvSpPr>
          <p:spPr>
            <a:xfrm>
              <a:off x="7543797" y="5711297"/>
              <a:ext cx="17754600" cy="1084536"/>
            </a:xfrm>
            <a:prstGeom prst="ellipse">
              <a:avLst/>
            </a:prstGeom>
            <a:solidFill>
              <a:schemeClr val="bg1">
                <a:lumMod val="65000"/>
              </a:schemeClr>
            </a:solidFill>
            <a:ln>
              <a:solidFill>
                <a:schemeClr val="accent2">
                  <a:lumMod val="20000"/>
                  <a:lumOff val="8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eaLnBrk="1" hangingPunct="1">
                <a:spcBef>
                  <a:spcPct val="0"/>
                </a:spcBef>
                <a:buClrTx/>
                <a:buFontTx/>
                <a:buNone/>
              </a:pPr>
              <a:r>
                <a:rPr lang="en-US" sz="1350" dirty="0">
                  <a:solidFill>
                    <a:srgbClr val="FFFFFF"/>
                  </a:solidFill>
                </a:rPr>
                <a:t>Prioritization and Screening</a:t>
              </a:r>
            </a:p>
          </p:txBody>
        </p:sp>
        <p:sp>
          <p:nvSpPr>
            <p:cNvPr id="8" name="Oval 7"/>
            <p:cNvSpPr/>
            <p:nvPr/>
          </p:nvSpPr>
          <p:spPr>
            <a:xfrm>
              <a:off x="9541286" y="9375622"/>
              <a:ext cx="13895090" cy="2054498"/>
            </a:xfrm>
            <a:prstGeom prst="ellipse">
              <a:avLst/>
            </a:prstGeom>
            <a:solidFill>
              <a:schemeClr val="bg1">
                <a:lumMod val="65000"/>
              </a:schemeClr>
            </a:solidFill>
            <a:ln>
              <a:solidFill>
                <a:schemeClr val="accent2">
                  <a:lumMod val="20000"/>
                  <a:lumOff val="8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eaLnBrk="1" hangingPunct="1">
                <a:spcBef>
                  <a:spcPct val="0"/>
                </a:spcBef>
                <a:buClrTx/>
                <a:buFontTx/>
                <a:buNone/>
              </a:pPr>
              <a:r>
                <a:rPr lang="en-US" sz="1350" dirty="0">
                  <a:solidFill>
                    <a:srgbClr val="FFFFFF"/>
                  </a:solidFill>
                </a:rPr>
                <a:t>EDR preliminary design &amp; screening</a:t>
              </a:r>
            </a:p>
          </p:txBody>
        </p:sp>
        <p:cxnSp>
          <p:nvCxnSpPr>
            <p:cNvPr id="9" name="Straight Connector 8"/>
            <p:cNvCxnSpPr>
              <a:stCxn id="7" idx="2"/>
              <a:endCxn id="8" idx="2"/>
            </p:cNvCxnSpPr>
            <p:nvPr/>
          </p:nvCxnSpPr>
          <p:spPr>
            <a:xfrm>
              <a:off x="7543797" y="6253567"/>
              <a:ext cx="1997489" cy="4149306"/>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7" idx="6"/>
              <a:endCxn id="8" idx="6"/>
            </p:cNvCxnSpPr>
            <p:nvPr/>
          </p:nvCxnSpPr>
          <p:spPr>
            <a:xfrm flipH="1">
              <a:off x="23436376" y="6253567"/>
              <a:ext cx="1862021" cy="4149306"/>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4557219" y="1262069"/>
            <a:ext cx="3941666" cy="300082"/>
          </a:xfrm>
          <a:prstGeom prst="rect">
            <a:avLst/>
          </a:prstGeom>
          <a:noFill/>
        </p:spPr>
        <p:txBody>
          <a:bodyPr wrap="square" rtlCol="0">
            <a:spAutoFit/>
          </a:bodyPr>
          <a:lstStyle/>
          <a:p>
            <a:pPr algn="ctr" eaLnBrk="1" hangingPunct="1">
              <a:spcBef>
                <a:spcPct val="0"/>
              </a:spcBef>
              <a:buClrTx/>
              <a:buFontTx/>
              <a:buNone/>
            </a:pPr>
            <a:r>
              <a:rPr lang="en-US" sz="1350" dirty="0">
                <a:solidFill>
                  <a:srgbClr val="000000"/>
                </a:solidFill>
              </a:rPr>
              <a:t>Initial Array of 30 alternatives developed</a:t>
            </a:r>
          </a:p>
        </p:txBody>
      </p:sp>
      <p:sp>
        <p:nvSpPr>
          <p:cNvPr id="22" name="TextBox 21"/>
          <p:cNvSpPr txBox="1"/>
          <p:nvPr/>
        </p:nvSpPr>
        <p:spPr>
          <a:xfrm>
            <a:off x="4653013" y="1964357"/>
            <a:ext cx="3937992" cy="507831"/>
          </a:xfrm>
          <a:prstGeom prst="rect">
            <a:avLst/>
          </a:prstGeom>
          <a:noFill/>
        </p:spPr>
        <p:txBody>
          <a:bodyPr wrap="square" rtlCol="0">
            <a:spAutoFit/>
          </a:bodyPr>
          <a:lstStyle/>
          <a:p>
            <a:pPr algn="ctr" eaLnBrk="1" hangingPunct="1">
              <a:spcBef>
                <a:spcPct val="0"/>
              </a:spcBef>
              <a:buClrTx/>
              <a:buFontTx/>
              <a:buNone/>
            </a:pPr>
            <a:r>
              <a:rPr lang="en-US" sz="1350" dirty="0">
                <a:solidFill>
                  <a:srgbClr val="000000"/>
                </a:solidFill>
              </a:rPr>
              <a:t>Top 11 Alternatives: 6 Structural, 5 Operational</a:t>
            </a:r>
          </a:p>
          <a:p>
            <a:pPr algn="ctr" eaLnBrk="1" hangingPunct="1">
              <a:spcBef>
                <a:spcPct val="0"/>
              </a:spcBef>
              <a:buClrTx/>
              <a:buFontTx/>
              <a:buNone/>
            </a:pPr>
            <a:r>
              <a:rPr lang="en-US" sz="1350" dirty="0">
                <a:solidFill>
                  <a:srgbClr val="000000"/>
                </a:solidFill>
              </a:rPr>
              <a:t>further developed</a:t>
            </a:r>
          </a:p>
        </p:txBody>
      </p:sp>
      <p:sp>
        <p:nvSpPr>
          <p:cNvPr id="13" name="Rectangle 12"/>
          <p:cNvSpPr/>
          <p:nvPr/>
        </p:nvSpPr>
        <p:spPr>
          <a:xfrm>
            <a:off x="346967" y="1082455"/>
            <a:ext cx="4210252" cy="4149854"/>
          </a:xfrm>
          <a:prstGeom prst="rect">
            <a:avLst/>
          </a:prstGeom>
          <a:noFill/>
        </p:spPr>
        <p:txBody>
          <a:bodyPr wrap="square">
            <a:spAutoFit/>
          </a:bodyPr>
          <a:lstStyle/>
          <a:p>
            <a:pPr eaLnBrk="1" hangingPunct="1">
              <a:spcBef>
                <a:spcPct val="0"/>
              </a:spcBef>
              <a:spcAft>
                <a:spcPts val="450"/>
              </a:spcAft>
              <a:buClrTx/>
              <a:buNone/>
            </a:pPr>
            <a:r>
              <a:rPr lang="en-US" sz="1500" b="1" dirty="0">
                <a:solidFill>
                  <a:srgbClr val="000000"/>
                </a:solidFill>
              </a:rPr>
              <a:t>Quantitative Analysis based on COP Phase II Screening Criteria:</a:t>
            </a:r>
          </a:p>
          <a:p>
            <a:pPr marL="214313" indent="-214313" eaLnBrk="1" hangingPunct="1">
              <a:spcBef>
                <a:spcPct val="0"/>
              </a:spcBef>
              <a:spcAft>
                <a:spcPts val="450"/>
              </a:spcAft>
              <a:buClrTx/>
              <a:buFont typeface="Arial" panose="020B0604020202020204" pitchFamily="34" charset="0"/>
              <a:buChar char="•"/>
            </a:pPr>
            <a:r>
              <a:rPr lang="en-US" sz="1350" dirty="0">
                <a:solidFill>
                  <a:srgbClr val="000000"/>
                </a:solidFill>
              </a:rPr>
              <a:t>Meet dam safety requirements</a:t>
            </a:r>
          </a:p>
          <a:p>
            <a:pPr marL="214313" indent="-214313" eaLnBrk="1" hangingPunct="1">
              <a:spcBef>
                <a:spcPct val="0"/>
              </a:spcBef>
              <a:spcAft>
                <a:spcPts val="450"/>
              </a:spcAft>
              <a:buClrTx/>
              <a:buFont typeface="Arial" panose="020B0604020202020204" pitchFamily="34" charset="0"/>
              <a:buChar char="•"/>
            </a:pPr>
            <a:r>
              <a:rPr lang="en-US" sz="1350" dirty="0">
                <a:solidFill>
                  <a:srgbClr val="000000"/>
                </a:solidFill>
              </a:rPr>
              <a:t>Maintain flood risk management </a:t>
            </a:r>
          </a:p>
          <a:p>
            <a:pPr marL="214313" indent="-214313" eaLnBrk="1" hangingPunct="1">
              <a:spcBef>
                <a:spcPct val="0"/>
              </a:spcBef>
              <a:spcAft>
                <a:spcPts val="450"/>
              </a:spcAft>
              <a:buClrTx/>
              <a:buFont typeface="Arial" panose="020B0604020202020204" pitchFamily="34" charset="0"/>
              <a:buChar char="•"/>
            </a:pPr>
            <a:r>
              <a:rPr lang="en-US" sz="1350" dirty="0">
                <a:solidFill>
                  <a:srgbClr val="000000"/>
                </a:solidFill>
              </a:rPr>
              <a:t>Above-dam fish reintroduction efforts must reach “replacement” </a:t>
            </a:r>
          </a:p>
          <a:p>
            <a:pPr marL="214313" indent="-214313" eaLnBrk="1" hangingPunct="1">
              <a:spcBef>
                <a:spcPct val="0"/>
              </a:spcBef>
              <a:spcAft>
                <a:spcPts val="450"/>
              </a:spcAft>
              <a:buClrTx/>
              <a:buFont typeface="Arial" panose="020B0604020202020204" pitchFamily="34" charset="0"/>
              <a:buChar char="•"/>
            </a:pPr>
            <a:r>
              <a:rPr lang="en-US" sz="1350" dirty="0">
                <a:solidFill>
                  <a:srgbClr val="000000"/>
                </a:solidFill>
              </a:rPr>
              <a:t>Cost-effective, including consideration of hydropower impacts – considered but not a deciding factor. </a:t>
            </a:r>
          </a:p>
          <a:p>
            <a:pPr eaLnBrk="1" hangingPunct="1">
              <a:spcBef>
                <a:spcPct val="0"/>
              </a:spcBef>
              <a:spcAft>
                <a:spcPts val="450"/>
              </a:spcAft>
              <a:buClrTx/>
              <a:buNone/>
            </a:pPr>
            <a:r>
              <a:rPr lang="en-US" sz="1500" dirty="0">
                <a:solidFill>
                  <a:srgbClr val="000000"/>
                </a:solidFill>
              </a:rPr>
              <a:t>Non-monetized impacts were also Scored (high negative impact (1) up to a high benefit (5)):</a:t>
            </a:r>
          </a:p>
          <a:p>
            <a:pPr marL="214313" indent="-214313" eaLnBrk="1" hangingPunct="1">
              <a:spcBef>
                <a:spcPct val="0"/>
              </a:spcBef>
              <a:spcAft>
                <a:spcPts val="450"/>
              </a:spcAft>
              <a:buClrTx/>
              <a:buFont typeface="Arial" panose="020B0604020202020204" pitchFamily="34" charset="0"/>
              <a:buChar char="•"/>
            </a:pPr>
            <a:r>
              <a:rPr lang="en-US" sz="1350" dirty="0">
                <a:solidFill>
                  <a:srgbClr val="000000"/>
                </a:solidFill>
              </a:rPr>
              <a:t>Flood risk management</a:t>
            </a:r>
          </a:p>
          <a:p>
            <a:pPr marL="214313" indent="-214313" eaLnBrk="1" hangingPunct="1">
              <a:spcBef>
                <a:spcPct val="0"/>
              </a:spcBef>
              <a:spcAft>
                <a:spcPts val="450"/>
              </a:spcAft>
              <a:buClrTx/>
              <a:buFont typeface="Arial" panose="020B0604020202020204" pitchFamily="34" charset="0"/>
              <a:buChar char="•"/>
            </a:pPr>
            <a:r>
              <a:rPr lang="en-US" sz="1350" dirty="0">
                <a:solidFill>
                  <a:srgbClr val="000000"/>
                </a:solidFill>
              </a:rPr>
              <a:t>Meeting Downstream Tributary Flows 	</a:t>
            </a:r>
          </a:p>
          <a:p>
            <a:pPr marL="214313" indent="-214313" eaLnBrk="1" hangingPunct="1">
              <a:spcBef>
                <a:spcPct val="0"/>
              </a:spcBef>
              <a:spcAft>
                <a:spcPts val="450"/>
              </a:spcAft>
              <a:buClrTx/>
              <a:buFont typeface="Arial" panose="020B0604020202020204" pitchFamily="34" charset="0"/>
              <a:buChar char="•"/>
            </a:pPr>
            <a:r>
              <a:rPr lang="en-US" sz="1350" dirty="0">
                <a:solidFill>
                  <a:srgbClr val="000000"/>
                </a:solidFill>
              </a:rPr>
              <a:t>Meeting </a:t>
            </a:r>
            <a:r>
              <a:rPr lang="en-US" sz="1350" dirty="0" err="1">
                <a:solidFill>
                  <a:srgbClr val="000000"/>
                </a:solidFill>
              </a:rPr>
              <a:t>Mainstem</a:t>
            </a:r>
            <a:r>
              <a:rPr lang="en-US" sz="1350" dirty="0">
                <a:solidFill>
                  <a:srgbClr val="000000"/>
                </a:solidFill>
              </a:rPr>
              <a:t> Flows 	</a:t>
            </a:r>
          </a:p>
          <a:p>
            <a:pPr marL="214313" indent="-214313" eaLnBrk="1" hangingPunct="1">
              <a:spcBef>
                <a:spcPct val="0"/>
              </a:spcBef>
              <a:spcAft>
                <a:spcPts val="450"/>
              </a:spcAft>
              <a:buClrTx/>
              <a:buFont typeface="Arial" panose="020B0604020202020204" pitchFamily="34" charset="0"/>
              <a:buChar char="•"/>
            </a:pPr>
            <a:r>
              <a:rPr lang="en-US" sz="1350" dirty="0">
                <a:solidFill>
                  <a:srgbClr val="000000"/>
                </a:solidFill>
              </a:rPr>
              <a:t>Reservoir Recreation 	</a:t>
            </a:r>
          </a:p>
          <a:p>
            <a:pPr marL="214313" indent="-214313" eaLnBrk="1" hangingPunct="1">
              <a:spcBef>
                <a:spcPct val="0"/>
              </a:spcBef>
              <a:spcAft>
                <a:spcPts val="450"/>
              </a:spcAft>
              <a:buClrTx/>
              <a:buFont typeface="Arial" panose="020B0604020202020204" pitchFamily="34" charset="0"/>
              <a:buChar char="•"/>
            </a:pPr>
            <a:r>
              <a:rPr lang="en-US" sz="1350" dirty="0">
                <a:solidFill>
                  <a:srgbClr val="000000"/>
                </a:solidFill>
              </a:rPr>
              <a:t>River Recreation	</a:t>
            </a:r>
          </a:p>
        </p:txBody>
      </p:sp>
      <p:cxnSp>
        <p:nvCxnSpPr>
          <p:cNvPr id="6" name="Straight Arrow Connector 5"/>
          <p:cNvCxnSpPr>
            <a:stCxn id="8" idx="2"/>
          </p:cNvCxnSpPr>
          <p:nvPr/>
        </p:nvCxnSpPr>
        <p:spPr>
          <a:xfrm flipH="1">
            <a:off x="4557218" y="2751542"/>
            <a:ext cx="260846" cy="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118410" y="3185853"/>
            <a:ext cx="2818529" cy="923330"/>
          </a:xfrm>
          <a:prstGeom prst="rect">
            <a:avLst/>
          </a:prstGeom>
          <a:noFill/>
        </p:spPr>
        <p:txBody>
          <a:bodyPr wrap="square" rtlCol="0">
            <a:spAutoFit/>
          </a:bodyPr>
          <a:lstStyle/>
          <a:p>
            <a:pPr algn="ctr" eaLnBrk="1" hangingPunct="1">
              <a:spcBef>
                <a:spcPct val="0"/>
              </a:spcBef>
              <a:buClrTx/>
              <a:buFontTx/>
              <a:buNone/>
            </a:pPr>
            <a:r>
              <a:rPr lang="en-US" sz="1350" dirty="0">
                <a:solidFill>
                  <a:srgbClr val="000000"/>
                </a:solidFill>
              </a:rPr>
              <a:t>Preliminary Preferred Alternative: </a:t>
            </a:r>
          </a:p>
          <a:p>
            <a:pPr algn="ctr" eaLnBrk="1" hangingPunct="1">
              <a:spcBef>
                <a:spcPct val="0"/>
              </a:spcBef>
              <a:buClrTx/>
              <a:buFontTx/>
              <a:buNone/>
            </a:pPr>
            <a:r>
              <a:rPr lang="en-US" sz="1350" b="1" dirty="0">
                <a:solidFill>
                  <a:srgbClr val="000000"/>
                </a:solidFill>
              </a:rPr>
              <a:t>Floating Screen Structure w/ Truck and Haul </a:t>
            </a:r>
          </a:p>
          <a:p>
            <a:pPr algn="ctr" eaLnBrk="1" hangingPunct="1">
              <a:spcBef>
                <a:spcPct val="0"/>
              </a:spcBef>
              <a:buClrTx/>
              <a:buFontTx/>
              <a:buNone/>
            </a:pPr>
            <a:endParaRPr lang="en-US" sz="1350" dirty="0">
              <a:solidFill>
                <a:srgbClr val="000000"/>
              </a:solidFill>
            </a:endParaRPr>
          </a:p>
        </p:txBody>
      </p:sp>
      <p:sp>
        <p:nvSpPr>
          <p:cNvPr id="3" name="Rectangle 2"/>
          <p:cNvSpPr/>
          <p:nvPr/>
        </p:nvSpPr>
        <p:spPr>
          <a:xfrm>
            <a:off x="4687641" y="3892063"/>
            <a:ext cx="4090261" cy="1595309"/>
          </a:xfrm>
          <a:prstGeom prst="rect">
            <a:avLst/>
          </a:prstGeom>
        </p:spPr>
        <p:txBody>
          <a:bodyPr wrap="square">
            <a:spAutoFit/>
          </a:bodyPr>
          <a:lstStyle/>
          <a:p>
            <a:pPr marL="214313" indent="-214313" eaLnBrk="1" hangingPunct="1">
              <a:spcBef>
                <a:spcPct val="0"/>
              </a:spcBef>
              <a:spcAft>
                <a:spcPts val="450"/>
              </a:spcAft>
              <a:buClrTx/>
              <a:buFont typeface="Arial" panose="020B0604020202020204" pitchFamily="34" charset="0"/>
              <a:buChar char="•"/>
            </a:pPr>
            <a:r>
              <a:rPr lang="en-US" sz="1350" dirty="0">
                <a:solidFill>
                  <a:srgbClr val="000000"/>
                </a:solidFill>
              </a:rPr>
              <a:t>Water Supply- M&amp;I and Irrigation  (Future and Current)</a:t>
            </a:r>
          </a:p>
          <a:p>
            <a:pPr marL="214313" indent="-214313" eaLnBrk="1" hangingPunct="1">
              <a:spcBef>
                <a:spcPct val="0"/>
              </a:spcBef>
              <a:spcAft>
                <a:spcPts val="450"/>
              </a:spcAft>
              <a:buClrTx/>
              <a:buFont typeface="Arial" panose="020B0604020202020204" pitchFamily="34" charset="0"/>
              <a:buChar char="•"/>
            </a:pPr>
            <a:r>
              <a:rPr lang="en-US" sz="1350" dirty="0">
                <a:solidFill>
                  <a:srgbClr val="000000"/>
                </a:solidFill>
              </a:rPr>
              <a:t>Constructability 	</a:t>
            </a:r>
          </a:p>
          <a:p>
            <a:pPr marL="214313" indent="-214313" eaLnBrk="1" hangingPunct="1">
              <a:spcBef>
                <a:spcPct val="0"/>
              </a:spcBef>
              <a:spcAft>
                <a:spcPts val="450"/>
              </a:spcAft>
              <a:buClrTx/>
              <a:buFont typeface="Arial" panose="020B0604020202020204" pitchFamily="34" charset="0"/>
              <a:buChar char="•"/>
            </a:pPr>
            <a:r>
              <a:rPr lang="en-US" sz="1350" dirty="0">
                <a:solidFill>
                  <a:srgbClr val="000000"/>
                </a:solidFill>
              </a:rPr>
              <a:t>Implementation Timing 	</a:t>
            </a:r>
          </a:p>
          <a:p>
            <a:pPr marL="214313" indent="-214313" eaLnBrk="1" hangingPunct="1">
              <a:spcBef>
                <a:spcPct val="0"/>
              </a:spcBef>
              <a:spcAft>
                <a:spcPts val="450"/>
              </a:spcAft>
              <a:buClrTx/>
              <a:buFont typeface="Arial" panose="020B0604020202020204" pitchFamily="34" charset="0"/>
              <a:buChar char="•"/>
            </a:pPr>
            <a:r>
              <a:rPr lang="en-US" sz="1350" dirty="0">
                <a:solidFill>
                  <a:srgbClr val="000000"/>
                </a:solidFill>
              </a:rPr>
              <a:t>Clean Water Act (TDG) 	</a:t>
            </a:r>
          </a:p>
          <a:p>
            <a:pPr marL="214313" indent="-214313" eaLnBrk="1" hangingPunct="1">
              <a:spcBef>
                <a:spcPct val="0"/>
              </a:spcBef>
              <a:spcAft>
                <a:spcPts val="450"/>
              </a:spcAft>
              <a:buClrTx/>
              <a:buFont typeface="Arial" panose="020B0604020202020204" pitchFamily="34" charset="0"/>
              <a:buChar char="•"/>
            </a:pPr>
            <a:r>
              <a:rPr lang="en-US" sz="1350" dirty="0">
                <a:solidFill>
                  <a:srgbClr val="000000"/>
                </a:solidFill>
              </a:rPr>
              <a:t>Temperature</a:t>
            </a:r>
          </a:p>
        </p:txBody>
      </p:sp>
    </p:spTree>
    <p:extLst>
      <p:ext uri="{BB962C8B-B14F-4D97-AF65-F5344CB8AC3E}">
        <p14:creationId xmlns:p14="http://schemas.microsoft.com/office/powerpoint/2010/main" val="245181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Alternatives Analysis History</a:t>
            </a:r>
            <a:endParaRPr lang="en-US" dirty="0"/>
          </a:p>
        </p:txBody>
      </p:sp>
      <p:sp>
        <p:nvSpPr>
          <p:cNvPr id="4" name="Slide Number Placeholder 3"/>
          <p:cNvSpPr>
            <a:spLocks noGrp="1"/>
          </p:cNvSpPr>
          <p:nvPr>
            <p:ph type="sldNum" sz="quarter" idx="4"/>
          </p:nvPr>
        </p:nvSpPr>
        <p:spPr/>
        <p:txBody>
          <a:bodyPr/>
          <a:lstStyle/>
          <a:p>
            <a:fld id="{0D0E9D3B-CB56-40AE-B0A9-8DA5E1AEFDB7}" type="slidenum">
              <a:rPr lang="en-US" smtClean="0">
                <a:solidFill>
                  <a:srgbClr val="000000">
                    <a:lumMod val="75000"/>
                    <a:lumOff val="25000"/>
                  </a:srgbClr>
                </a:solidFill>
              </a:rPr>
              <a:pPr/>
              <a:t>5</a:t>
            </a:fld>
            <a:endParaRPr lang="en-US" dirty="0">
              <a:solidFill>
                <a:srgbClr val="000000">
                  <a:lumMod val="75000"/>
                  <a:lumOff val="25000"/>
                </a:srgbClr>
              </a:solidFill>
            </a:endParaRPr>
          </a:p>
        </p:txBody>
      </p:sp>
      <p:grpSp>
        <p:nvGrpSpPr>
          <p:cNvPr id="5" name="Group 4"/>
          <p:cNvGrpSpPr/>
          <p:nvPr/>
        </p:nvGrpSpPr>
        <p:grpSpPr>
          <a:xfrm>
            <a:off x="4316085" y="1572526"/>
            <a:ext cx="4461817" cy="1437168"/>
            <a:chOff x="7543797" y="5711297"/>
            <a:chExt cx="17754600" cy="5718823"/>
          </a:xfrm>
        </p:grpSpPr>
        <p:sp>
          <p:nvSpPr>
            <p:cNvPr id="7" name="Oval 6"/>
            <p:cNvSpPr/>
            <p:nvPr/>
          </p:nvSpPr>
          <p:spPr>
            <a:xfrm>
              <a:off x="7543797" y="5711297"/>
              <a:ext cx="17754600" cy="1084536"/>
            </a:xfrm>
            <a:prstGeom prst="ellipse">
              <a:avLst/>
            </a:prstGeom>
            <a:solidFill>
              <a:schemeClr val="bg1">
                <a:lumMod val="65000"/>
              </a:schemeClr>
            </a:solidFill>
            <a:ln>
              <a:solidFill>
                <a:schemeClr val="accent2">
                  <a:lumMod val="20000"/>
                  <a:lumOff val="8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eaLnBrk="1" hangingPunct="1">
                <a:spcBef>
                  <a:spcPct val="0"/>
                </a:spcBef>
                <a:buClrTx/>
                <a:buFontTx/>
                <a:buNone/>
              </a:pPr>
              <a:r>
                <a:rPr lang="en-US" sz="1350" dirty="0">
                  <a:solidFill>
                    <a:srgbClr val="FFFFFF"/>
                  </a:solidFill>
                </a:rPr>
                <a:t>Prioritization and Screening</a:t>
              </a:r>
            </a:p>
          </p:txBody>
        </p:sp>
        <p:sp>
          <p:nvSpPr>
            <p:cNvPr id="8" name="Oval 7"/>
            <p:cNvSpPr/>
            <p:nvPr/>
          </p:nvSpPr>
          <p:spPr>
            <a:xfrm>
              <a:off x="9541286" y="9375622"/>
              <a:ext cx="13895090" cy="2054498"/>
            </a:xfrm>
            <a:prstGeom prst="ellipse">
              <a:avLst/>
            </a:prstGeom>
            <a:solidFill>
              <a:schemeClr val="bg1">
                <a:lumMod val="65000"/>
              </a:schemeClr>
            </a:solidFill>
            <a:ln>
              <a:solidFill>
                <a:schemeClr val="accent2">
                  <a:lumMod val="20000"/>
                  <a:lumOff val="8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eaLnBrk="1" hangingPunct="1">
                <a:spcBef>
                  <a:spcPct val="0"/>
                </a:spcBef>
                <a:buClrTx/>
                <a:buFontTx/>
                <a:buNone/>
              </a:pPr>
              <a:r>
                <a:rPr lang="en-US" sz="1350" dirty="0">
                  <a:solidFill>
                    <a:srgbClr val="FFFFFF"/>
                  </a:solidFill>
                </a:rPr>
                <a:t>EDR preliminary design &amp; screening</a:t>
              </a:r>
            </a:p>
          </p:txBody>
        </p:sp>
        <p:cxnSp>
          <p:nvCxnSpPr>
            <p:cNvPr id="9" name="Straight Connector 8"/>
            <p:cNvCxnSpPr>
              <a:stCxn id="7" idx="2"/>
              <a:endCxn id="8" idx="2"/>
            </p:cNvCxnSpPr>
            <p:nvPr/>
          </p:nvCxnSpPr>
          <p:spPr>
            <a:xfrm>
              <a:off x="7543797" y="6253567"/>
              <a:ext cx="1997489" cy="4149306"/>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7" idx="6"/>
              <a:endCxn id="8" idx="6"/>
            </p:cNvCxnSpPr>
            <p:nvPr/>
          </p:nvCxnSpPr>
          <p:spPr>
            <a:xfrm flipH="1">
              <a:off x="23436376" y="6253567"/>
              <a:ext cx="1862021" cy="4149306"/>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4557219" y="1262069"/>
            <a:ext cx="3941666" cy="300082"/>
          </a:xfrm>
          <a:prstGeom prst="rect">
            <a:avLst/>
          </a:prstGeom>
          <a:noFill/>
        </p:spPr>
        <p:txBody>
          <a:bodyPr wrap="square" rtlCol="0">
            <a:spAutoFit/>
          </a:bodyPr>
          <a:lstStyle/>
          <a:p>
            <a:pPr algn="ctr" eaLnBrk="1" hangingPunct="1">
              <a:spcBef>
                <a:spcPct val="0"/>
              </a:spcBef>
              <a:buClrTx/>
              <a:buFontTx/>
              <a:buNone/>
            </a:pPr>
            <a:r>
              <a:rPr lang="en-US" sz="1350" dirty="0">
                <a:solidFill>
                  <a:srgbClr val="000000"/>
                </a:solidFill>
              </a:rPr>
              <a:t>Initial Array of 30 alternatives developed</a:t>
            </a:r>
          </a:p>
        </p:txBody>
      </p:sp>
      <p:sp>
        <p:nvSpPr>
          <p:cNvPr id="22" name="TextBox 21"/>
          <p:cNvSpPr txBox="1"/>
          <p:nvPr/>
        </p:nvSpPr>
        <p:spPr>
          <a:xfrm>
            <a:off x="4653013" y="1964357"/>
            <a:ext cx="3937992" cy="507831"/>
          </a:xfrm>
          <a:prstGeom prst="rect">
            <a:avLst/>
          </a:prstGeom>
          <a:noFill/>
        </p:spPr>
        <p:txBody>
          <a:bodyPr wrap="square" rtlCol="0">
            <a:spAutoFit/>
          </a:bodyPr>
          <a:lstStyle/>
          <a:p>
            <a:pPr algn="ctr" eaLnBrk="1" hangingPunct="1">
              <a:spcBef>
                <a:spcPct val="0"/>
              </a:spcBef>
              <a:buClrTx/>
              <a:buFontTx/>
              <a:buNone/>
            </a:pPr>
            <a:r>
              <a:rPr lang="en-US" sz="1350" dirty="0">
                <a:solidFill>
                  <a:srgbClr val="000000"/>
                </a:solidFill>
              </a:rPr>
              <a:t>Top 11 Alternatives: 6 Structural, 5 Operational</a:t>
            </a:r>
          </a:p>
          <a:p>
            <a:pPr algn="ctr" eaLnBrk="1" hangingPunct="1">
              <a:spcBef>
                <a:spcPct val="0"/>
              </a:spcBef>
              <a:buClrTx/>
              <a:buFontTx/>
              <a:buNone/>
            </a:pPr>
            <a:r>
              <a:rPr lang="en-US" sz="1350" dirty="0">
                <a:solidFill>
                  <a:srgbClr val="000000"/>
                </a:solidFill>
              </a:rPr>
              <a:t>further developed</a:t>
            </a:r>
          </a:p>
        </p:txBody>
      </p:sp>
      <p:sp>
        <p:nvSpPr>
          <p:cNvPr id="13" name="Rectangle 12"/>
          <p:cNvSpPr/>
          <p:nvPr/>
        </p:nvSpPr>
        <p:spPr>
          <a:xfrm>
            <a:off x="346967" y="1082455"/>
            <a:ext cx="4210252" cy="4149854"/>
          </a:xfrm>
          <a:prstGeom prst="rect">
            <a:avLst/>
          </a:prstGeom>
          <a:noFill/>
        </p:spPr>
        <p:txBody>
          <a:bodyPr wrap="square">
            <a:spAutoFit/>
          </a:bodyPr>
          <a:lstStyle/>
          <a:p>
            <a:pPr eaLnBrk="1" hangingPunct="1">
              <a:spcBef>
                <a:spcPct val="0"/>
              </a:spcBef>
              <a:spcAft>
                <a:spcPts val="450"/>
              </a:spcAft>
              <a:buClrTx/>
              <a:buNone/>
            </a:pPr>
            <a:r>
              <a:rPr lang="en-US" sz="1500" b="1" dirty="0">
                <a:solidFill>
                  <a:srgbClr val="000000"/>
                </a:solidFill>
              </a:rPr>
              <a:t>Quantitative Analysis based on COP Phase II Screening Criteria:</a:t>
            </a:r>
          </a:p>
          <a:p>
            <a:pPr marL="214313" indent="-214313" eaLnBrk="1" hangingPunct="1">
              <a:spcBef>
                <a:spcPct val="0"/>
              </a:spcBef>
              <a:spcAft>
                <a:spcPts val="450"/>
              </a:spcAft>
              <a:buClrTx/>
              <a:buFont typeface="Arial" panose="020B0604020202020204" pitchFamily="34" charset="0"/>
              <a:buChar char="•"/>
            </a:pPr>
            <a:r>
              <a:rPr lang="en-US" sz="1350" dirty="0">
                <a:solidFill>
                  <a:srgbClr val="000000"/>
                </a:solidFill>
              </a:rPr>
              <a:t>Meet dam safety requirements</a:t>
            </a:r>
          </a:p>
          <a:p>
            <a:pPr marL="214313" indent="-214313" eaLnBrk="1" hangingPunct="1">
              <a:spcBef>
                <a:spcPct val="0"/>
              </a:spcBef>
              <a:spcAft>
                <a:spcPts val="450"/>
              </a:spcAft>
              <a:buClrTx/>
              <a:buFont typeface="Arial" panose="020B0604020202020204" pitchFamily="34" charset="0"/>
              <a:buChar char="•"/>
            </a:pPr>
            <a:r>
              <a:rPr lang="en-US" sz="1350" dirty="0">
                <a:solidFill>
                  <a:srgbClr val="000000"/>
                </a:solidFill>
              </a:rPr>
              <a:t>Maintain flood risk management </a:t>
            </a:r>
          </a:p>
          <a:p>
            <a:pPr marL="214313" indent="-214313" eaLnBrk="1" hangingPunct="1">
              <a:spcBef>
                <a:spcPct val="0"/>
              </a:spcBef>
              <a:spcAft>
                <a:spcPts val="450"/>
              </a:spcAft>
              <a:buClrTx/>
              <a:buFont typeface="Arial" panose="020B0604020202020204" pitchFamily="34" charset="0"/>
              <a:buChar char="•"/>
            </a:pPr>
            <a:r>
              <a:rPr lang="en-US" sz="1350" dirty="0">
                <a:solidFill>
                  <a:schemeClr val="accent6"/>
                </a:solidFill>
              </a:rPr>
              <a:t>Above-dam fish reintroduction efforts must reach “replacement” </a:t>
            </a:r>
          </a:p>
          <a:p>
            <a:pPr marL="214313" indent="-214313" eaLnBrk="1" hangingPunct="1">
              <a:spcBef>
                <a:spcPct val="0"/>
              </a:spcBef>
              <a:spcAft>
                <a:spcPts val="450"/>
              </a:spcAft>
              <a:buClrTx/>
              <a:buFont typeface="Arial" panose="020B0604020202020204" pitchFamily="34" charset="0"/>
              <a:buChar char="•"/>
            </a:pPr>
            <a:r>
              <a:rPr lang="en-US" sz="1350" dirty="0">
                <a:solidFill>
                  <a:srgbClr val="000000"/>
                </a:solidFill>
              </a:rPr>
              <a:t>Cost-effective, including consideration of hydropower impacts – considered but not a deciding factor. </a:t>
            </a:r>
          </a:p>
          <a:p>
            <a:pPr eaLnBrk="1" hangingPunct="1">
              <a:spcBef>
                <a:spcPct val="0"/>
              </a:spcBef>
              <a:spcAft>
                <a:spcPts val="450"/>
              </a:spcAft>
              <a:buClrTx/>
              <a:buNone/>
            </a:pPr>
            <a:r>
              <a:rPr lang="en-US" sz="1500" dirty="0">
                <a:solidFill>
                  <a:srgbClr val="000000"/>
                </a:solidFill>
              </a:rPr>
              <a:t>Non-monetized impacts were also Scored (high negative impact (1) up to a high benefit (5)):</a:t>
            </a:r>
          </a:p>
          <a:p>
            <a:pPr marL="214313" indent="-214313" eaLnBrk="1" hangingPunct="1">
              <a:spcBef>
                <a:spcPct val="0"/>
              </a:spcBef>
              <a:spcAft>
                <a:spcPts val="450"/>
              </a:spcAft>
              <a:buClrTx/>
              <a:buFont typeface="Arial" panose="020B0604020202020204" pitchFamily="34" charset="0"/>
              <a:buChar char="•"/>
            </a:pPr>
            <a:r>
              <a:rPr lang="en-US" sz="1350" dirty="0">
                <a:solidFill>
                  <a:srgbClr val="000000"/>
                </a:solidFill>
              </a:rPr>
              <a:t>Flood risk management</a:t>
            </a:r>
          </a:p>
          <a:p>
            <a:pPr marL="214313" indent="-214313" eaLnBrk="1" hangingPunct="1">
              <a:spcBef>
                <a:spcPct val="0"/>
              </a:spcBef>
              <a:spcAft>
                <a:spcPts val="450"/>
              </a:spcAft>
              <a:buClrTx/>
              <a:buFont typeface="Arial" panose="020B0604020202020204" pitchFamily="34" charset="0"/>
              <a:buChar char="•"/>
            </a:pPr>
            <a:r>
              <a:rPr lang="en-US" sz="1350" dirty="0">
                <a:solidFill>
                  <a:srgbClr val="000000"/>
                </a:solidFill>
              </a:rPr>
              <a:t>Meeting Downstream Tributary Flows 	</a:t>
            </a:r>
          </a:p>
          <a:p>
            <a:pPr marL="214313" indent="-214313" eaLnBrk="1" hangingPunct="1">
              <a:spcBef>
                <a:spcPct val="0"/>
              </a:spcBef>
              <a:spcAft>
                <a:spcPts val="450"/>
              </a:spcAft>
              <a:buClrTx/>
              <a:buFont typeface="Arial" panose="020B0604020202020204" pitchFamily="34" charset="0"/>
              <a:buChar char="•"/>
            </a:pPr>
            <a:r>
              <a:rPr lang="en-US" sz="1350" dirty="0">
                <a:solidFill>
                  <a:srgbClr val="000000"/>
                </a:solidFill>
              </a:rPr>
              <a:t>Meeting </a:t>
            </a:r>
            <a:r>
              <a:rPr lang="en-US" sz="1350" dirty="0" err="1">
                <a:solidFill>
                  <a:srgbClr val="000000"/>
                </a:solidFill>
              </a:rPr>
              <a:t>Mainstem</a:t>
            </a:r>
            <a:r>
              <a:rPr lang="en-US" sz="1350" dirty="0">
                <a:solidFill>
                  <a:srgbClr val="000000"/>
                </a:solidFill>
              </a:rPr>
              <a:t> Flows 	</a:t>
            </a:r>
          </a:p>
          <a:p>
            <a:pPr marL="214313" indent="-214313" eaLnBrk="1" hangingPunct="1">
              <a:spcBef>
                <a:spcPct val="0"/>
              </a:spcBef>
              <a:spcAft>
                <a:spcPts val="450"/>
              </a:spcAft>
              <a:buClrTx/>
              <a:buFont typeface="Arial" panose="020B0604020202020204" pitchFamily="34" charset="0"/>
              <a:buChar char="•"/>
            </a:pPr>
            <a:r>
              <a:rPr lang="en-US" sz="1350" dirty="0">
                <a:solidFill>
                  <a:srgbClr val="000000"/>
                </a:solidFill>
              </a:rPr>
              <a:t>Reservoir Recreation 	</a:t>
            </a:r>
          </a:p>
          <a:p>
            <a:pPr marL="214313" indent="-214313" eaLnBrk="1" hangingPunct="1">
              <a:spcBef>
                <a:spcPct val="0"/>
              </a:spcBef>
              <a:spcAft>
                <a:spcPts val="450"/>
              </a:spcAft>
              <a:buClrTx/>
              <a:buFont typeface="Arial" panose="020B0604020202020204" pitchFamily="34" charset="0"/>
              <a:buChar char="•"/>
            </a:pPr>
            <a:r>
              <a:rPr lang="en-US" sz="1350" dirty="0">
                <a:solidFill>
                  <a:srgbClr val="000000"/>
                </a:solidFill>
              </a:rPr>
              <a:t>River Recreation	</a:t>
            </a:r>
          </a:p>
        </p:txBody>
      </p:sp>
      <p:cxnSp>
        <p:nvCxnSpPr>
          <p:cNvPr id="6" name="Straight Arrow Connector 5"/>
          <p:cNvCxnSpPr>
            <a:stCxn id="8" idx="2"/>
          </p:cNvCxnSpPr>
          <p:nvPr/>
        </p:nvCxnSpPr>
        <p:spPr>
          <a:xfrm flipH="1">
            <a:off x="4557218" y="2751542"/>
            <a:ext cx="260846" cy="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118410" y="3185853"/>
            <a:ext cx="2818529" cy="923330"/>
          </a:xfrm>
          <a:prstGeom prst="rect">
            <a:avLst/>
          </a:prstGeom>
          <a:noFill/>
        </p:spPr>
        <p:txBody>
          <a:bodyPr wrap="square" rtlCol="0">
            <a:spAutoFit/>
          </a:bodyPr>
          <a:lstStyle/>
          <a:p>
            <a:pPr algn="ctr" eaLnBrk="1" hangingPunct="1">
              <a:spcBef>
                <a:spcPct val="0"/>
              </a:spcBef>
              <a:buClrTx/>
              <a:buFontTx/>
              <a:buNone/>
            </a:pPr>
            <a:r>
              <a:rPr lang="en-US" sz="1350" dirty="0">
                <a:solidFill>
                  <a:srgbClr val="000000"/>
                </a:solidFill>
              </a:rPr>
              <a:t>Preliminary Preferred Alternative: </a:t>
            </a:r>
          </a:p>
          <a:p>
            <a:pPr algn="ctr" eaLnBrk="1" hangingPunct="1">
              <a:spcBef>
                <a:spcPct val="0"/>
              </a:spcBef>
              <a:buClrTx/>
              <a:buFontTx/>
              <a:buNone/>
            </a:pPr>
            <a:r>
              <a:rPr lang="en-US" sz="1350" b="1" dirty="0">
                <a:solidFill>
                  <a:schemeClr val="accent6"/>
                </a:solidFill>
              </a:rPr>
              <a:t>Floating Screen Structure w/ Truck and Haul </a:t>
            </a:r>
          </a:p>
          <a:p>
            <a:pPr algn="ctr" eaLnBrk="1" hangingPunct="1">
              <a:spcBef>
                <a:spcPct val="0"/>
              </a:spcBef>
              <a:buClrTx/>
              <a:buFontTx/>
              <a:buNone/>
            </a:pPr>
            <a:endParaRPr lang="en-US" sz="1350" dirty="0">
              <a:solidFill>
                <a:srgbClr val="000000"/>
              </a:solidFill>
            </a:endParaRPr>
          </a:p>
        </p:txBody>
      </p:sp>
      <p:sp>
        <p:nvSpPr>
          <p:cNvPr id="3" name="Rectangle 2"/>
          <p:cNvSpPr/>
          <p:nvPr/>
        </p:nvSpPr>
        <p:spPr>
          <a:xfrm>
            <a:off x="4687641" y="3892063"/>
            <a:ext cx="4090261" cy="1595309"/>
          </a:xfrm>
          <a:prstGeom prst="rect">
            <a:avLst/>
          </a:prstGeom>
        </p:spPr>
        <p:txBody>
          <a:bodyPr wrap="square">
            <a:spAutoFit/>
          </a:bodyPr>
          <a:lstStyle/>
          <a:p>
            <a:pPr marL="214313" indent="-214313" eaLnBrk="1" hangingPunct="1">
              <a:spcBef>
                <a:spcPct val="0"/>
              </a:spcBef>
              <a:spcAft>
                <a:spcPts val="450"/>
              </a:spcAft>
              <a:buClrTx/>
              <a:buFont typeface="Arial" panose="020B0604020202020204" pitchFamily="34" charset="0"/>
              <a:buChar char="•"/>
            </a:pPr>
            <a:r>
              <a:rPr lang="en-US" sz="1350" dirty="0">
                <a:solidFill>
                  <a:srgbClr val="000000"/>
                </a:solidFill>
              </a:rPr>
              <a:t>Water Supply- M&amp;I and Irrigation  (Future and Current)</a:t>
            </a:r>
          </a:p>
          <a:p>
            <a:pPr marL="214313" indent="-214313" eaLnBrk="1" hangingPunct="1">
              <a:spcBef>
                <a:spcPct val="0"/>
              </a:spcBef>
              <a:spcAft>
                <a:spcPts val="450"/>
              </a:spcAft>
              <a:buClrTx/>
              <a:buFont typeface="Arial" panose="020B0604020202020204" pitchFamily="34" charset="0"/>
              <a:buChar char="•"/>
            </a:pPr>
            <a:r>
              <a:rPr lang="en-US" sz="1350" dirty="0">
                <a:solidFill>
                  <a:srgbClr val="000000"/>
                </a:solidFill>
              </a:rPr>
              <a:t>Constructability 	</a:t>
            </a:r>
          </a:p>
          <a:p>
            <a:pPr marL="214313" indent="-214313" eaLnBrk="1" hangingPunct="1">
              <a:spcBef>
                <a:spcPct val="0"/>
              </a:spcBef>
              <a:spcAft>
                <a:spcPts val="450"/>
              </a:spcAft>
              <a:buClrTx/>
              <a:buFont typeface="Arial" panose="020B0604020202020204" pitchFamily="34" charset="0"/>
              <a:buChar char="•"/>
            </a:pPr>
            <a:r>
              <a:rPr lang="en-US" sz="1350" dirty="0">
                <a:solidFill>
                  <a:srgbClr val="000000"/>
                </a:solidFill>
              </a:rPr>
              <a:t>Implementation Timing 	</a:t>
            </a:r>
          </a:p>
          <a:p>
            <a:pPr marL="214313" indent="-214313" eaLnBrk="1" hangingPunct="1">
              <a:spcBef>
                <a:spcPct val="0"/>
              </a:spcBef>
              <a:spcAft>
                <a:spcPts val="450"/>
              </a:spcAft>
              <a:buClrTx/>
              <a:buFont typeface="Arial" panose="020B0604020202020204" pitchFamily="34" charset="0"/>
              <a:buChar char="•"/>
            </a:pPr>
            <a:r>
              <a:rPr lang="en-US" sz="1350" dirty="0">
                <a:solidFill>
                  <a:srgbClr val="000000"/>
                </a:solidFill>
              </a:rPr>
              <a:t>Clean Water Act (TDG) 	</a:t>
            </a:r>
          </a:p>
          <a:p>
            <a:pPr marL="214313" indent="-214313" eaLnBrk="1" hangingPunct="1">
              <a:spcBef>
                <a:spcPct val="0"/>
              </a:spcBef>
              <a:spcAft>
                <a:spcPts val="450"/>
              </a:spcAft>
              <a:buClrTx/>
              <a:buFont typeface="Arial" panose="020B0604020202020204" pitchFamily="34" charset="0"/>
              <a:buChar char="•"/>
            </a:pPr>
            <a:r>
              <a:rPr lang="en-US" sz="1350" dirty="0">
                <a:solidFill>
                  <a:srgbClr val="000000"/>
                </a:solidFill>
              </a:rPr>
              <a:t>Temperature</a:t>
            </a:r>
          </a:p>
        </p:txBody>
      </p:sp>
    </p:spTree>
    <p:extLst>
      <p:ext uri="{BB962C8B-B14F-4D97-AF65-F5344CB8AC3E}">
        <p14:creationId xmlns:p14="http://schemas.microsoft.com/office/powerpoint/2010/main" val="221800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 Near Water Temperature Control tower</a:t>
            </a:r>
            <a:endParaRPr lang="en-US" dirty="0"/>
          </a:p>
        </p:txBody>
      </p:sp>
      <p:sp>
        <p:nvSpPr>
          <p:cNvPr id="4" name="Slide Number Placeholder 3"/>
          <p:cNvSpPr>
            <a:spLocks noGrp="1"/>
          </p:cNvSpPr>
          <p:nvPr>
            <p:ph type="sldNum" sz="quarter" idx="4"/>
          </p:nvPr>
        </p:nvSpPr>
        <p:spPr/>
        <p:txBody>
          <a:bodyPr/>
          <a:lstStyle/>
          <a:p>
            <a:pPr>
              <a:buClr>
                <a:srgbClr val="FFFFFF"/>
              </a:buClr>
            </a:pPr>
            <a:fld id="{0D0E9D3B-CB56-40AE-B0A9-8DA5E1AEFDB7}" type="slidenum">
              <a:rPr lang="en-US" sz="750">
                <a:solidFill>
                  <a:srgbClr val="000000">
                    <a:lumMod val="75000"/>
                    <a:lumOff val="25000"/>
                  </a:srgbClr>
                </a:solidFill>
              </a:rPr>
              <a:pPr>
                <a:buClr>
                  <a:srgbClr val="FFFFFF"/>
                </a:buClr>
              </a:pPr>
              <a:t>6</a:t>
            </a:fld>
            <a:endParaRPr lang="en-US" sz="750" dirty="0">
              <a:solidFill>
                <a:srgbClr val="000000">
                  <a:lumMod val="75000"/>
                  <a:lumOff val="25000"/>
                </a:srgbClr>
              </a:solidFill>
            </a:endParaRPr>
          </a:p>
        </p:txBody>
      </p:sp>
      <p:pic>
        <p:nvPicPr>
          <p:cNvPr id="6" name="Picture 5"/>
          <p:cNvPicPr>
            <a:picLocks noChangeAspect="1"/>
          </p:cNvPicPr>
          <p:nvPr/>
        </p:nvPicPr>
        <p:blipFill rotWithShape="1">
          <a:blip r:embed="rId3"/>
          <a:srcRect b="4542"/>
          <a:stretch/>
        </p:blipFill>
        <p:spPr>
          <a:xfrm>
            <a:off x="3926399" y="1776413"/>
            <a:ext cx="2991803" cy="34663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4"/>
          <a:stretch>
            <a:fillRect/>
          </a:stretch>
        </p:blipFill>
        <p:spPr>
          <a:xfrm>
            <a:off x="645745" y="2176328"/>
            <a:ext cx="2496503" cy="25984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835429" y="2528108"/>
            <a:ext cx="684803" cy="300082"/>
          </a:xfrm>
          <a:prstGeom prst="rect">
            <a:avLst/>
          </a:prstGeom>
          <a:noFill/>
        </p:spPr>
        <p:txBody>
          <a:bodyPr wrap="none" rtlCol="0">
            <a:spAutoFit/>
          </a:bodyPr>
          <a:lstStyle/>
          <a:p>
            <a:pPr eaLnBrk="1" hangingPunct="1">
              <a:spcBef>
                <a:spcPct val="0"/>
              </a:spcBef>
              <a:buClrTx/>
              <a:buFontTx/>
              <a:buNone/>
            </a:pPr>
            <a:r>
              <a:rPr lang="en-US" sz="1350" dirty="0">
                <a:solidFill>
                  <a:srgbClr val="000000"/>
                </a:solidFill>
              </a:rPr>
              <a:t>WTCT</a:t>
            </a:r>
          </a:p>
        </p:txBody>
      </p:sp>
      <p:sp>
        <p:nvSpPr>
          <p:cNvPr id="8" name="TextBox 7"/>
          <p:cNvSpPr txBox="1"/>
          <p:nvPr/>
        </p:nvSpPr>
        <p:spPr>
          <a:xfrm>
            <a:off x="2056997" y="2285734"/>
            <a:ext cx="1031051" cy="507831"/>
          </a:xfrm>
          <a:prstGeom prst="rect">
            <a:avLst/>
          </a:prstGeom>
          <a:noFill/>
        </p:spPr>
        <p:txBody>
          <a:bodyPr wrap="none" rtlCol="0">
            <a:spAutoFit/>
          </a:bodyPr>
          <a:lstStyle/>
          <a:p>
            <a:pPr eaLnBrk="1" hangingPunct="1">
              <a:spcBef>
                <a:spcPct val="0"/>
              </a:spcBef>
              <a:buClrTx/>
              <a:buFontTx/>
              <a:buNone/>
            </a:pPr>
            <a:r>
              <a:rPr lang="en-US" sz="1350" dirty="0">
                <a:solidFill>
                  <a:srgbClr val="000000"/>
                </a:solidFill>
              </a:rPr>
              <a:t>MOORING</a:t>
            </a:r>
          </a:p>
          <a:p>
            <a:pPr eaLnBrk="1" hangingPunct="1">
              <a:spcBef>
                <a:spcPct val="0"/>
              </a:spcBef>
              <a:buClrTx/>
              <a:buFontTx/>
              <a:buNone/>
            </a:pPr>
            <a:r>
              <a:rPr lang="en-US" sz="1350" dirty="0">
                <a:solidFill>
                  <a:srgbClr val="000000"/>
                </a:solidFill>
              </a:rPr>
              <a:t>TOWER</a:t>
            </a:r>
          </a:p>
        </p:txBody>
      </p:sp>
      <p:cxnSp>
        <p:nvCxnSpPr>
          <p:cNvPr id="10" name="Straight Arrow Connector 9"/>
          <p:cNvCxnSpPr/>
          <p:nvPr/>
        </p:nvCxnSpPr>
        <p:spPr>
          <a:xfrm>
            <a:off x="2680855" y="2805107"/>
            <a:ext cx="56111" cy="4649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876548" y="4552723"/>
            <a:ext cx="521297" cy="300082"/>
          </a:xfrm>
          <a:prstGeom prst="rect">
            <a:avLst/>
          </a:prstGeom>
          <a:noFill/>
        </p:spPr>
        <p:txBody>
          <a:bodyPr wrap="none" rtlCol="0">
            <a:spAutoFit/>
          </a:bodyPr>
          <a:lstStyle/>
          <a:p>
            <a:pPr eaLnBrk="1" hangingPunct="1">
              <a:spcBef>
                <a:spcPct val="0"/>
              </a:spcBef>
              <a:buClrTx/>
              <a:buFontTx/>
              <a:buNone/>
            </a:pPr>
            <a:r>
              <a:rPr lang="en-US" sz="1350" dirty="0">
                <a:solidFill>
                  <a:srgbClr val="000000"/>
                </a:solidFill>
              </a:rPr>
              <a:t>FSS</a:t>
            </a:r>
          </a:p>
        </p:txBody>
      </p:sp>
      <p:cxnSp>
        <p:nvCxnSpPr>
          <p:cNvPr id="14" name="Straight Arrow Connector 13"/>
          <p:cNvCxnSpPr/>
          <p:nvPr/>
        </p:nvCxnSpPr>
        <p:spPr>
          <a:xfrm flipH="1" flipV="1">
            <a:off x="2065129" y="4443136"/>
            <a:ext cx="33721" cy="159638"/>
          </a:xfrm>
          <a:prstGeom prst="straightConnector1">
            <a:avLst/>
          </a:prstGeom>
          <a:ln w="28575">
            <a:solidFill>
              <a:srgbClr val="FF0000"/>
            </a:solidFill>
            <a:tailEnd type="triangle"/>
          </a:ln>
          <a:scene3d>
            <a:camera prst="orthographicFront">
              <a:rot lat="0" lon="0" rev="21299999"/>
            </a:camera>
            <a:lightRig rig="threePt" dir="t"/>
          </a:scene3d>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257858" y="4938541"/>
            <a:ext cx="1271502" cy="507831"/>
          </a:xfrm>
          <a:prstGeom prst="rect">
            <a:avLst/>
          </a:prstGeom>
          <a:noFill/>
        </p:spPr>
        <p:txBody>
          <a:bodyPr wrap="none" rtlCol="0">
            <a:spAutoFit/>
          </a:bodyPr>
          <a:lstStyle/>
          <a:p>
            <a:pPr eaLnBrk="1" hangingPunct="1">
              <a:spcBef>
                <a:spcPct val="0"/>
              </a:spcBef>
              <a:buClrTx/>
              <a:buFontTx/>
              <a:buNone/>
            </a:pPr>
            <a:r>
              <a:rPr lang="en-US" sz="1350" dirty="0">
                <a:solidFill>
                  <a:srgbClr val="000000"/>
                </a:solidFill>
              </a:rPr>
              <a:t>AMPHIBIOUS</a:t>
            </a:r>
          </a:p>
          <a:p>
            <a:pPr eaLnBrk="1" hangingPunct="1">
              <a:spcBef>
                <a:spcPct val="0"/>
              </a:spcBef>
              <a:buClrTx/>
              <a:buFontTx/>
              <a:buNone/>
            </a:pPr>
            <a:r>
              <a:rPr lang="en-US" sz="1350" dirty="0">
                <a:solidFill>
                  <a:srgbClr val="000000"/>
                </a:solidFill>
              </a:rPr>
              <a:t>VEHICLE</a:t>
            </a:r>
          </a:p>
        </p:txBody>
      </p:sp>
      <p:cxnSp>
        <p:nvCxnSpPr>
          <p:cNvPr id="21" name="Straight Arrow Connector 20"/>
          <p:cNvCxnSpPr>
            <a:stCxn id="17" idx="0"/>
          </p:cNvCxnSpPr>
          <p:nvPr/>
        </p:nvCxnSpPr>
        <p:spPr>
          <a:xfrm flipH="1" flipV="1">
            <a:off x="2599807" y="4373535"/>
            <a:ext cx="293802" cy="56500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986938" y="1933954"/>
            <a:ext cx="987137" cy="715581"/>
          </a:xfrm>
          <a:prstGeom prst="rect">
            <a:avLst/>
          </a:prstGeom>
        </p:spPr>
        <p:txBody>
          <a:bodyPr wrap="square">
            <a:spAutoFit/>
          </a:bodyPr>
          <a:lstStyle/>
          <a:p>
            <a:pPr eaLnBrk="1" hangingPunct="1">
              <a:spcBef>
                <a:spcPct val="0"/>
              </a:spcBef>
              <a:buClrTx/>
              <a:buFontTx/>
              <a:buNone/>
            </a:pPr>
            <a:r>
              <a:rPr lang="en-US" sz="1350" dirty="0">
                <a:solidFill>
                  <a:srgbClr val="000000"/>
                </a:solidFill>
              </a:rPr>
              <a:t>MOORING</a:t>
            </a:r>
          </a:p>
          <a:p>
            <a:pPr eaLnBrk="1" hangingPunct="1">
              <a:spcBef>
                <a:spcPct val="0"/>
              </a:spcBef>
              <a:buClrTx/>
              <a:buFontTx/>
              <a:buNone/>
            </a:pPr>
            <a:r>
              <a:rPr lang="en-US" sz="1350" dirty="0">
                <a:solidFill>
                  <a:srgbClr val="000000"/>
                </a:solidFill>
              </a:rPr>
              <a:t>TOWER</a:t>
            </a:r>
          </a:p>
        </p:txBody>
      </p:sp>
      <p:cxnSp>
        <p:nvCxnSpPr>
          <p:cNvPr id="25" name="Straight Arrow Connector 24"/>
          <p:cNvCxnSpPr/>
          <p:nvPr/>
        </p:nvCxnSpPr>
        <p:spPr>
          <a:xfrm flipH="1">
            <a:off x="6663481" y="2357296"/>
            <a:ext cx="452214" cy="1255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422300" y="2104218"/>
            <a:ext cx="56111" cy="4649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184735" y="1899328"/>
            <a:ext cx="521297" cy="300082"/>
          </a:xfrm>
          <a:prstGeom prst="rect">
            <a:avLst/>
          </a:prstGeom>
        </p:spPr>
        <p:txBody>
          <a:bodyPr wrap="none">
            <a:spAutoFit/>
          </a:bodyPr>
          <a:lstStyle/>
          <a:p>
            <a:pPr eaLnBrk="1" hangingPunct="1">
              <a:spcBef>
                <a:spcPct val="0"/>
              </a:spcBef>
              <a:buClrTx/>
              <a:buFontTx/>
              <a:buNone/>
            </a:pPr>
            <a:r>
              <a:rPr lang="en-US" sz="1350" dirty="0">
                <a:solidFill>
                  <a:srgbClr val="000000"/>
                </a:solidFill>
              </a:rPr>
              <a:t>FSS</a:t>
            </a:r>
          </a:p>
        </p:txBody>
      </p:sp>
      <p:sp>
        <p:nvSpPr>
          <p:cNvPr id="29" name="TextBox 28"/>
          <p:cNvSpPr txBox="1"/>
          <p:nvPr/>
        </p:nvSpPr>
        <p:spPr>
          <a:xfrm>
            <a:off x="4152692" y="1827219"/>
            <a:ext cx="684803" cy="300082"/>
          </a:xfrm>
          <a:prstGeom prst="rect">
            <a:avLst/>
          </a:prstGeom>
          <a:noFill/>
        </p:spPr>
        <p:txBody>
          <a:bodyPr wrap="none" rtlCol="0">
            <a:spAutoFit/>
          </a:bodyPr>
          <a:lstStyle/>
          <a:p>
            <a:pPr eaLnBrk="1" hangingPunct="1">
              <a:spcBef>
                <a:spcPct val="0"/>
              </a:spcBef>
              <a:buClrTx/>
              <a:buFontTx/>
              <a:buNone/>
            </a:pPr>
            <a:r>
              <a:rPr lang="en-US" sz="1350" dirty="0">
                <a:solidFill>
                  <a:srgbClr val="000000"/>
                </a:solidFill>
              </a:rPr>
              <a:t>WTCT</a:t>
            </a:r>
          </a:p>
        </p:txBody>
      </p:sp>
      <p:sp>
        <p:nvSpPr>
          <p:cNvPr id="30" name="TextBox 29"/>
          <p:cNvSpPr txBox="1"/>
          <p:nvPr/>
        </p:nvSpPr>
        <p:spPr>
          <a:xfrm>
            <a:off x="7115695" y="3151864"/>
            <a:ext cx="1271502" cy="507831"/>
          </a:xfrm>
          <a:prstGeom prst="rect">
            <a:avLst/>
          </a:prstGeom>
          <a:noFill/>
        </p:spPr>
        <p:txBody>
          <a:bodyPr wrap="none" rtlCol="0">
            <a:spAutoFit/>
          </a:bodyPr>
          <a:lstStyle/>
          <a:p>
            <a:pPr eaLnBrk="1" hangingPunct="1">
              <a:spcBef>
                <a:spcPct val="0"/>
              </a:spcBef>
              <a:buClrTx/>
              <a:buFontTx/>
              <a:buNone/>
            </a:pPr>
            <a:r>
              <a:rPr lang="en-US" sz="1350" dirty="0">
                <a:solidFill>
                  <a:srgbClr val="000000"/>
                </a:solidFill>
              </a:rPr>
              <a:t>AMPHIBIOUS</a:t>
            </a:r>
          </a:p>
          <a:p>
            <a:pPr eaLnBrk="1" hangingPunct="1">
              <a:spcBef>
                <a:spcPct val="0"/>
              </a:spcBef>
              <a:buClrTx/>
              <a:buFontTx/>
              <a:buNone/>
            </a:pPr>
            <a:r>
              <a:rPr lang="en-US" sz="1350" dirty="0">
                <a:solidFill>
                  <a:srgbClr val="000000"/>
                </a:solidFill>
              </a:rPr>
              <a:t>VEHICLE</a:t>
            </a:r>
          </a:p>
        </p:txBody>
      </p:sp>
      <p:cxnSp>
        <p:nvCxnSpPr>
          <p:cNvPr id="31" name="Straight Arrow Connector 30"/>
          <p:cNvCxnSpPr>
            <a:stCxn id="30" idx="1"/>
          </p:cNvCxnSpPr>
          <p:nvPr/>
        </p:nvCxnSpPr>
        <p:spPr>
          <a:xfrm flipH="1" flipV="1">
            <a:off x="6776675" y="2910522"/>
            <a:ext cx="339020" cy="49525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280500" y="4129098"/>
            <a:ext cx="494046" cy="207749"/>
          </a:xfrm>
          <a:prstGeom prst="rect">
            <a:avLst/>
          </a:prstGeom>
          <a:noFill/>
        </p:spPr>
        <p:txBody>
          <a:bodyPr wrap="none" rtlCol="0">
            <a:spAutoFit/>
          </a:bodyPr>
          <a:lstStyle/>
          <a:p>
            <a:pPr eaLnBrk="1" hangingPunct="1">
              <a:spcBef>
                <a:spcPct val="0"/>
              </a:spcBef>
              <a:buClrTx/>
              <a:buFontTx/>
              <a:buNone/>
            </a:pPr>
            <a:r>
              <a:rPr lang="en-US" sz="750" dirty="0">
                <a:solidFill>
                  <a:srgbClr val="000000"/>
                </a:solidFill>
              </a:rPr>
              <a:t>400 </a:t>
            </a:r>
            <a:r>
              <a:rPr lang="en-US" sz="750" dirty="0" err="1">
                <a:solidFill>
                  <a:srgbClr val="000000"/>
                </a:solidFill>
              </a:rPr>
              <a:t>cfs</a:t>
            </a:r>
            <a:endParaRPr lang="en-US" sz="750" dirty="0">
              <a:solidFill>
                <a:srgbClr val="000000"/>
              </a:solidFill>
            </a:endParaRPr>
          </a:p>
        </p:txBody>
      </p:sp>
      <p:sp>
        <p:nvSpPr>
          <p:cNvPr id="23" name="TextBox 22"/>
          <p:cNvSpPr txBox="1"/>
          <p:nvPr/>
        </p:nvSpPr>
        <p:spPr>
          <a:xfrm>
            <a:off x="1537990" y="4281078"/>
            <a:ext cx="494046" cy="207749"/>
          </a:xfrm>
          <a:prstGeom prst="rect">
            <a:avLst/>
          </a:prstGeom>
          <a:noFill/>
        </p:spPr>
        <p:txBody>
          <a:bodyPr wrap="none" rtlCol="0">
            <a:spAutoFit/>
          </a:bodyPr>
          <a:lstStyle/>
          <a:p>
            <a:pPr eaLnBrk="1" hangingPunct="1">
              <a:spcBef>
                <a:spcPct val="0"/>
              </a:spcBef>
              <a:buClrTx/>
              <a:buFontTx/>
              <a:buNone/>
            </a:pPr>
            <a:r>
              <a:rPr lang="en-US" sz="750" dirty="0">
                <a:solidFill>
                  <a:srgbClr val="000000"/>
                </a:solidFill>
              </a:rPr>
              <a:t>600 </a:t>
            </a:r>
            <a:r>
              <a:rPr lang="en-US" sz="750" dirty="0" err="1">
                <a:solidFill>
                  <a:srgbClr val="000000"/>
                </a:solidFill>
              </a:rPr>
              <a:t>cfs</a:t>
            </a:r>
            <a:endParaRPr lang="en-US" sz="750" dirty="0">
              <a:solidFill>
                <a:srgbClr val="000000"/>
              </a:solidFill>
            </a:endParaRPr>
          </a:p>
        </p:txBody>
      </p:sp>
    </p:spTree>
    <p:extLst>
      <p:ext uri="{BB962C8B-B14F-4D97-AF65-F5344CB8AC3E}">
        <p14:creationId xmlns:p14="http://schemas.microsoft.com/office/powerpoint/2010/main" val="18419827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Pool Fluctuations</a:t>
            </a:r>
            <a:endParaRPr lang="en-US" dirty="0"/>
          </a:p>
        </p:txBody>
      </p:sp>
      <p:sp>
        <p:nvSpPr>
          <p:cNvPr id="4" name="Slide Number Placeholder 3"/>
          <p:cNvSpPr>
            <a:spLocks noGrp="1"/>
          </p:cNvSpPr>
          <p:nvPr>
            <p:ph type="sldNum" sz="quarter" idx="4"/>
          </p:nvPr>
        </p:nvSpPr>
        <p:spPr/>
        <p:txBody>
          <a:bodyPr/>
          <a:lstStyle/>
          <a:p>
            <a:pPr>
              <a:buClr>
                <a:srgbClr val="FFFFFF"/>
              </a:buClr>
            </a:pPr>
            <a:fld id="{0D0E9D3B-CB56-40AE-B0A9-8DA5E1AEFDB7}" type="slidenum">
              <a:rPr lang="en-US" sz="750">
                <a:solidFill>
                  <a:srgbClr val="000000">
                    <a:lumMod val="75000"/>
                    <a:lumOff val="25000"/>
                  </a:srgbClr>
                </a:solidFill>
              </a:rPr>
              <a:pPr>
                <a:buClr>
                  <a:srgbClr val="FFFFFF"/>
                </a:buClr>
              </a:pPr>
              <a:t>7</a:t>
            </a:fld>
            <a:endParaRPr lang="en-US" sz="750" dirty="0">
              <a:solidFill>
                <a:srgbClr val="000000">
                  <a:lumMod val="75000"/>
                  <a:lumOff val="25000"/>
                </a:srgbClr>
              </a:solidFill>
            </a:endParaRPr>
          </a:p>
        </p:txBody>
      </p:sp>
      <p:pic>
        <p:nvPicPr>
          <p:cNvPr id="5" name="Picture 4"/>
          <p:cNvPicPr>
            <a:picLocks noChangeAspect="1"/>
          </p:cNvPicPr>
          <p:nvPr/>
        </p:nvPicPr>
        <p:blipFill>
          <a:blip r:embed="rId3"/>
          <a:stretch>
            <a:fillRect/>
          </a:stretch>
        </p:blipFill>
        <p:spPr>
          <a:xfrm>
            <a:off x="5684473" y="2112644"/>
            <a:ext cx="2581877" cy="28803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a:stretch>
            <a:fillRect/>
          </a:stretch>
        </p:blipFill>
        <p:spPr>
          <a:xfrm>
            <a:off x="517622" y="2112644"/>
            <a:ext cx="2434169" cy="28803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3765552" y="2183130"/>
            <a:ext cx="1515108" cy="300082"/>
          </a:xfrm>
          <a:prstGeom prst="rect">
            <a:avLst/>
          </a:prstGeom>
          <a:noFill/>
        </p:spPr>
        <p:txBody>
          <a:bodyPr wrap="square" rtlCol="0">
            <a:spAutoFit/>
          </a:bodyPr>
          <a:lstStyle/>
          <a:p>
            <a:pPr eaLnBrk="1" hangingPunct="1">
              <a:spcBef>
                <a:spcPct val="0"/>
              </a:spcBef>
              <a:buClrTx/>
              <a:buFontTx/>
              <a:buNone/>
            </a:pPr>
            <a:r>
              <a:rPr lang="en-US" sz="1350" dirty="0">
                <a:solidFill>
                  <a:srgbClr val="000000"/>
                </a:solidFill>
              </a:rPr>
              <a:t>Elevation ~1,690</a:t>
            </a:r>
          </a:p>
        </p:txBody>
      </p:sp>
      <p:sp>
        <p:nvSpPr>
          <p:cNvPr id="8" name="TextBox 7"/>
          <p:cNvSpPr txBox="1"/>
          <p:nvPr/>
        </p:nvSpPr>
        <p:spPr>
          <a:xfrm>
            <a:off x="3765552" y="4258267"/>
            <a:ext cx="1515108" cy="300082"/>
          </a:xfrm>
          <a:prstGeom prst="rect">
            <a:avLst/>
          </a:prstGeom>
          <a:noFill/>
        </p:spPr>
        <p:txBody>
          <a:bodyPr wrap="square" rtlCol="0">
            <a:spAutoFit/>
          </a:bodyPr>
          <a:lstStyle/>
          <a:p>
            <a:pPr eaLnBrk="1" hangingPunct="1">
              <a:spcBef>
                <a:spcPct val="0"/>
              </a:spcBef>
              <a:buClrTx/>
              <a:buFontTx/>
              <a:buNone/>
            </a:pPr>
            <a:r>
              <a:rPr lang="en-US" sz="1350" dirty="0">
                <a:solidFill>
                  <a:srgbClr val="000000"/>
                </a:solidFill>
              </a:rPr>
              <a:t>Elevation ~1,532</a:t>
            </a:r>
          </a:p>
        </p:txBody>
      </p:sp>
      <p:sp>
        <p:nvSpPr>
          <p:cNvPr id="9" name="TextBox 8"/>
          <p:cNvSpPr txBox="1"/>
          <p:nvPr/>
        </p:nvSpPr>
        <p:spPr>
          <a:xfrm>
            <a:off x="4024858" y="3206958"/>
            <a:ext cx="905632" cy="300082"/>
          </a:xfrm>
          <a:prstGeom prst="rect">
            <a:avLst/>
          </a:prstGeom>
          <a:noFill/>
        </p:spPr>
        <p:txBody>
          <a:bodyPr wrap="square" rtlCol="0">
            <a:spAutoFit/>
          </a:bodyPr>
          <a:lstStyle/>
          <a:p>
            <a:pPr algn="ctr" eaLnBrk="1" hangingPunct="1">
              <a:spcBef>
                <a:spcPct val="0"/>
              </a:spcBef>
              <a:buClrTx/>
              <a:buFontTx/>
              <a:buNone/>
            </a:pPr>
            <a:r>
              <a:rPr lang="en-US" sz="1350" dirty="0">
                <a:solidFill>
                  <a:srgbClr val="000000"/>
                </a:solidFill>
              </a:rPr>
              <a:t>158 Ft. </a:t>
            </a:r>
          </a:p>
        </p:txBody>
      </p:sp>
      <p:cxnSp>
        <p:nvCxnSpPr>
          <p:cNvPr id="10" name="Straight Connector 9"/>
          <p:cNvCxnSpPr>
            <a:stCxn id="7" idx="2"/>
          </p:cNvCxnSpPr>
          <p:nvPr/>
        </p:nvCxnSpPr>
        <p:spPr>
          <a:xfrm>
            <a:off x="4523106" y="2483212"/>
            <a:ext cx="7671" cy="600077"/>
          </a:xfrm>
          <a:prstGeom prst="line">
            <a:avLst/>
          </a:prstGeom>
          <a:ln w="41275">
            <a:solidFill>
              <a:srgbClr val="FF0000"/>
            </a:solidFill>
            <a:head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8" idx="0"/>
          </p:cNvCxnSpPr>
          <p:nvPr/>
        </p:nvCxnSpPr>
        <p:spPr>
          <a:xfrm>
            <a:off x="4519534" y="3600450"/>
            <a:ext cx="3572" cy="657817"/>
          </a:xfrm>
          <a:prstGeom prst="line">
            <a:avLst/>
          </a:prstGeom>
          <a:ln w="41275">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2300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Fish Movement Through System</a:t>
            </a:r>
            <a:endParaRPr lang="en-US" dirty="0"/>
          </a:p>
        </p:txBody>
      </p:sp>
      <p:sp>
        <p:nvSpPr>
          <p:cNvPr id="4" name="Slide Number Placeholder 3"/>
          <p:cNvSpPr>
            <a:spLocks noGrp="1"/>
          </p:cNvSpPr>
          <p:nvPr>
            <p:ph type="sldNum" sz="quarter" idx="4"/>
          </p:nvPr>
        </p:nvSpPr>
        <p:spPr/>
        <p:txBody>
          <a:bodyPr/>
          <a:lstStyle/>
          <a:p>
            <a:pPr>
              <a:buClr>
                <a:srgbClr val="FFFFFF"/>
              </a:buClr>
            </a:pPr>
            <a:fld id="{0D0E9D3B-CB56-40AE-B0A9-8DA5E1AEFDB7}" type="slidenum">
              <a:rPr lang="en-US" sz="750">
                <a:solidFill>
                  <a:srgbClr val="000000">
                    <a:lumMod val="75000"/>
                    <a:lumOff val="25000"/>
                  </a:srgbClr>
                </a:solidFill>
              </a:rPr>
              <a:pPr>
                <a:buClr>
                  <a:srgbClr val="FFFFFF"/>
                </a:buClr>
              </a:pPr>
              <a:t>8</a:t>
            </a:fld>
            <a:endParaRPr lang="en-US" sz="750" dirty="0">
              <a:solidFill>
                <a:srgbClr val="000000">
                  <a:lumMod val="75000"/>
                  <a:lumOff val="25000"/>
                </a:srgbClr>
              </a:solidFill>
            </a:endParaRPr>
          </a:p>
        </p:txBody>
      </p:sp>
      <p:pic>
        <p:nvPicPr>
          <p:cNvPr id="5" name="Picture 4"/>
          <p:cNvPicPr>
            <a:picLocks noChangeAspect="1"/>
          </p:cNvPicPr>
          <p:nvPr/>
        </p:nvPicPr>
        <p:blipFill>
          <a:blip r:embed="rId3"/>
          <a:stretch>
            <a:fillRect/>
          </a:stretch>
        </p:blipFill>
        <p:spPr>
          <a:xfrm rot="5400000">
            <a:off x="2313189" y="1284406"/>
            <a:ext cx="3405107" cy="43891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7" name="Straight Arrow Connector 6"/>
          <p:cNvCxnSpPr/>
          <p:nvPr/>
        </p:nvCxnSpPr>
        <p:spPr>
          <a:xfrm>
            <a:off x="2476500" y="2787120"/>
            <a:ext cx="1608140" cy="98859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084639" y="3768090"/>
            <a:ext cx="1310321" cy="762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5280658" y="3288030"/>
            <a:ext cx="38102" cy="449580"/>
          </a:xfrm>
          <a:custGeom>
            <a:avLst/>
            <a:gdLst>
              <a:gd name="connsiteX0" fmla="*/ 50802 w 50802"/>
              <a:gd name="connsiteY0" fmla="*/ 599440 h 599440"/>
              <a:gd name="connsiteX1" fmla="*/ 50802 w 50802"/>
              <a:gd name="connsiteY1" fmla="*/ 599440 h 599440"/>
              <a:gd name="connsiteX2" fmla="*/ 40642 w 50802"/>
              <a:gd name="connsiteY2" fmla="*/ 497840 h 599440"/>
              <a:gd name="connsiteX3" fmla="*/ 20322 w 50802"/>
              <a:gd name="connsiteY3" fmla="*/ 436880 h 599440"/>
              <a:gd name="connsiteX4" fmla="*/ 10162 w 50802"/>
              <a:gd name="connsiteY4" fmla="*/ 172720 h 599440"/>
              <a:gd name="connsiteX5" fmla="*/ 2 w 50802"/>
              <a:gd name="connsiteY5" fmla="*/ 0 h 59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802" h="599440">
                <a:moveTo>
                  <a:pt x="50802" y="599440"/>
                </a:moveTo>
                <a:lnTo>
                  <a:pt x="50802" y="599440"/>
                </a:lnTo>
                <a:cubicBezTo>
                  <a:pt x="47415" y="565573"/>
                  <a:pt x="46914" y="531293"/>
                  <a:pt x="40642" y="497840"/>
                </a:cubicBezTo>
                <a:cubicBezTo>
                  <a:pt x="36695" y="476788"/>
                  <a:pt x="20322" y="436880"/>
                  <a:pt x="20322" y="436880"/>
                </a:cubicBezTo>
                <a:cubicBezTo>
                  <a:pt x="16935" y="348827"/>
                  <a:pt x="14455" y="260734"/>
                  <a:pt x="10162" y="172720"/>
                </a:cubicBezTo>
                <a:cubicBezTo>
                  <a:pt x="-449" y="-44796"/>
                  <a:pt x="2" y="78997"/>
                  <a:pt x="2" y="0"/>
                </a:cubicBezTo>
              </a:path>
            </a:pathLst>
          </a:cu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spcBef>
                <a:spcPct val="0"/>
              </a:spcBef>
              <a:buClrTx/>
              <a:buFontTx/>
              <a:buNone/>
            </a:pPr>
            <a:endParaRPr lang="en-US" sz="1350">
              <a:solidFill>
                <a:srgbClr val="83847A"/>
              </a:solidFill>
            </a:endParaRPr>
          </a:p>
        </p:txBody>
      </p:sp>
      <p:cxnSp>
        <p:nvCxnSpPr>
          <p:cNvPr id="15" name="Straight Connector 14"/>
          <p:cNvCxnSpPr/>
          <p:nvPr/>
        </p:nvCxnSpPr>
        <p:spPr>
          <a:xfrm>
            <a:off x="5318760" y="2914650"/>
            <a:ext cx="0" cy="82296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947411" y="2914650"/>
            <a:ext cx="0" cy="82296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5318760" y="2907030"/>
            <a:ext cx="628651" cy="762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947411" y="3882390"/>
            <a:ext cx="0" cy="98700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848351" y="3074670"/>
            <a:ext cx="9906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848351" y="3326130"/>
            <a:ext cx="9906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848351" y="3653790"/>
            <a:ext cx="9906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5838826" y="3924300"/>
            <a:ext cx="9906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838826" y="4210050"/>
            <a:ext cx="9906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5838826" y="4512945"/>
            <a:ext cx="9906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318760" y="4512946"/>
            <a:ext cx="0" cy="363113"/>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flipH="1" flipV="1">
            <a:off x="5318760" y="4869391"/>
            <a:ext cx="619126" cy="666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38" name="Straight Arrow Connector 37"/>
          <p:cNvCxnSpPr/>
          <p:nvPr/>
        </p:nvCxnSpPr>
        <p:spPr>
          <a:xfrm>
            <a:off x="2140567" y="3512820"/>
            <a:ext cx="1608140" cy="98859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3748707" y="4482466"/>
            <a:ext cx="1585148" cy="1894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5740716" y="4669129"/>
            <a:ext cx="147640" cy="156686"/>
          </a:xfrm>
          <a:prstGeom prst="rect">
            <a:avLst/>
          </a:prstGeom>
          <a:noFill/>
          <a:ln w="28575">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spcBef>
                <a:spcPct val="0"/>
              </a:spcBef>
              <a:buClrTx/>
              <a:buFontTx/>
              <a:buNone/>
            </a:pPr>
            <a:endParaRPr lang="en-US" sz="1350" dirty="0">
              <a:solidFill>
                <a:srgbClr val="83847A"/>
              </a:solidFill>
            </a:endParaRPr>
          </a:p>
        </p:txBody>
      </p:sp>
      <p:cxnSp>
        <p:nvCxnSpPr>
          <p:cNvPr id="45" name="Straight Arrow Connector 44"/>
          <p:cNvCxnSpPr/>
          <p:nvPr/>
        </p:nvCxnSpPr>
        <p:spPr>
          <a:xfrm flipH="1">
            <a:off x="5635146" y="3047537"/>
            <a:ext cx="16037" cy="1699934"/>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5647453" y="3055592"/>
            <a:ext cx="105569" cy="1524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flipV="1">
            <a:off x="5628323" y="3326130"/>
            <a:ext cx="105569" cy="1524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flipV="1">
            <a:off x="5635147" y="3646170"/>
            <a:ext cx="105569" cy="1524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flipV="1">
            <a:off x="5640943" y="3937740"/>
            <a:ext cx="105569" cy="1524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flipV="1">
            <a:off x="5640943" y="4525748"/>
            <a:ext cx="105569" cy="1524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5628323" y="4229310"/>
            <a:ext cx="105569" cy="1524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656909" y="4735817"/>
            <a:ext cx="174772" cy="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3280570" y="4800784"/>
            <a:ext cx="2453322" cy="1722"/>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3280569" y="4792751"/>
            <a:ext cx="5726" cy="578624"/>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455545" y="5360023"/>
            <a:ext cx="2228850" cy="507831"/>
          </a:xfrm>
          <a:prstGeom prst="rect">
            <a:avLst/>
          </a:prstGeom>
          <a:noFill/>
          <a:ln>
            <a:solidFill>
              <a:srgbClr val="00B0F0"/>
            </a:solidFill>
          </a:ln>
        </p:spPr>
        <p:txBody>
          <a:bodyPr wrap="square" rtlCol="0">
            <a:spAutoFit/>
          </a:bodyPr>
          <a:lstStyle/>
          <a:p>
            <a:pPr eaLnBrk="1" hangingPunct="1">
              <a:spcBef>
                <a:spcPct val="0"/>
              </a:spcBef>
              <a:buClrTx/>
              <a:buFontTx/>
              <a:buNone/>
            </a:pPr>
            <a:r>
              <a:rPr lang="en-US" sz="1350" dirty="0">
                <a:solidFill>
                  <a:srgbClr val="00B0F0"/>
                </a:solidFill>
              </a:rPr>
              <a:t>AV W/ TRANSPORT TANK</a:t>
            </a:r>
          </a:p>
        </p:txBody>
      </p:sp>
      <p:sp>
        <p:nvSpPr>
          <p:cNvPr id="63" name="Oval 62"/>
          <p:cNvSpPr/>
          <p:nvPr/>
        </p:nvSpPr>
        <p:spPr>
          <a:xfrm>
            <a:off x="5338918" y="3819287"/>
            <a:ext cx="120015" cy="124725"/>
          </a:xfrm>
          <a:prstGeom prst="ellipse">
            <a:avLst/>
          </a:prstGeom>
          <a:no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spcBef>
                <a:spcPct val="0"/>
              </a:spcBef>
              <a:buClrTx/>
              <a:buFontTx/>
              <a:buNone/>
            </a:pPr>
            <a:endParaRPr lang="en-US" sz="1350" dirty="0">
              <a:solidFill>
                <a:srgbClr val="83847A"/>
              </a:solidFill>
            </a:endParaRPr>
          </a:p>
        </p:txBody>
      </p:sp>
      <p:sp>
        <p:nvSpPr>
          <p:cNvPr id="64" name="Oval 63"/>
          <p:cNvSpPr/>
          <p:nvPr/>
        </p:nvSpPr>
        <p:spPr>
          <a:xfrm>
            <a:off x="5346257" y="4334627"/>
            <a:ext cx="120015" cy="124725"/>
          </a:xfrm>
          <a:prstGeom prst="ellipse">
            <a:avLst/>
          </a:prstGeom>
          <a:no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spcBef>
                <a:spcPct val="0"/>
              </a:spcBef>
              <a:buClrTx/>
              <a:buFontTx/>
              <a:buNone/>
            </a:pPr>
            <a:endParaRPr lang="en-US" sz="1350" dirty="0">
              <a:solidFill>
                <a:srgbClr val="83847A"/>
              </a:solidFill>
            </a:endParaRPr>
          </a:p>
        </p:txBody>
      </p:sp>
      <p:sp>
        <p:nvSpPr>
          <p:cNvPr id="65" name="TextBox 64"/>
          <p:cNvSpPr txBox="1"/>
          <p:nvPr/>
        </p:nvSpPr>
        <p:spPr>
          <a:xfrm>
            <a:off x="4507231" y="1763064"/>
            <a:ext cx="2106827" cy="738664"/>
          </a:xfrm>
          <a:prstGeom prst="rect">
            <a:avLst/>
          </a:prstGeom>
          <a:noFill/>
        </p:spPr>
        <p:txBody>
          <a:bodyPr wrap="square" rtlCol="0">
            <a:spAutoFit/>
          </a:bodyPr>
          <a:lstStyle/>
          <a:p>
            <a:pPr eaLnBrk="1" hangingPunct="1">
              <a:spcBef>
                <a:spcPct val="0"/>
              </a:spcBef>
              <a:buClrTx/>
              <a:buFontTx/>
              <a:buNone/>
            </a:pPr>
            <a:r>
              <a:rPr lang="en-US" sz="1050" dirty="0">
                <a:solidFill>
                  <a:srgbClr val="000000"/>
                </a:solidFill>
              </a:rPr>
              <a:t>CAPTURE VELOCITY</a:t>
            </a:r>
          </a:p>
          <a:p>
            <a:pPr eaLnBrk="1" hangingPunct="1">
              <a:spcBef>
                <a:spcPct val="0"/>
              </a:spcBef>
              <a:buClrTx/>
              <a:buFontTx/>
              <a:buNone/>
            </a:pPr>
            <a:r>
              <a:rPr lang="en-US" sz="1050" dirty="0">
                <a:solidFill>
                  <a:srgbClr val="000000"/>
                </a:solidFill>
              </a:rPr>
              <a:t>~8 FT/S TAKES PLACE </a:t>
            </a:r>
          </a:p>
          <a:p>
            <a:pPr eaLnBrk="1" hangingPunct="1">
              <a:spcBef>
                <a:spcPct val="0"/>
              </a:spcBef>
              <a:buClrTx/>
              <a:buFontTx/>
              <a:buNone/>
            </a:pPr>
            <a:r>
              <a:rPr lang="en-US" sz="1050" dirty="0">
                <a:solidFill>
                  <a:srgbClr val="000000"/>
                </a:solidFill>
              </a:rPr>
              <a:t>AT THE SECONDARY SCREENS.</a:t>
            </a:r>
          </a:p>
        </p:txBody>
      </p:sp>
      <p:cxnSp>
        <p:nvCxnSpPr>
          <p:cNvPr id="67" name="Straight Arrow Connector 66"/>
          <p:cNvCxnSpPr/>
          <p:nvPr/>
        </p:nvCxnSpPr>
        <p:spPr>
          <a:xfrm>
            <a:off x="4696827" y="2473348"/>
            <a:ext cx="62815" cy="118640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6078082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change in direction?</a:t>
            </a:r>
            <a:endParaRPr lang="en-US" dirty="0"/>
          </a:p>
        </p:txBody>
      </p:sp>
      <p:sp>
        <p:nvSpPr>
          <p:cNvPr id="3" name="Content Placeholder 2"/>
          <p:cNvSpPr>
            <a:spLocks noGrp="1"/>
          </p:cNvSpPr>
          <p:nvPr>
            <p:ph idx="1"/>
          </p:nvPr>
        </p:nvSpPr>
        <p:spPr/>
        <p:txBody>
          <a:bodyPr/>
          <a:lstStyle/>
          <a:p>
            <a:r>
              <a:rPr lang="en-US" dirty="0" smtClean="0"/>
              <a:t>The original decision to proceed with a trap and haul facility was made about two years ago.</a:t>
            </a:r>
          </a:p>
          <a:p>
            <a:r>
              <a:rPr lang="en-US" dirty="0" smtClean="0"/>
              <a:t>Since then some new information has emerged on fish passage successes and disease issues.</a:t>
            </a:r>
          </a:p>
          <a:p>
            <a:r>
              <a:rPr lang="en-US" dirty="0" smtClean="0"/>
              <a:t>A combination of our long time interest in allowing fish to leave the reservoir on their own volition and new information has lead us to consider modifications to the current  Cougar Fish passage design. </a:t>
            </a:r>
            <a:endParaRPr lang="en-US" dirty="0"/>
          </a:p>
        </p:txBody>
      </p:sp>
    </p:spTree>
    <p:extLst>
      <p:ext uri="{BB962C8B-B14F-4D97-AF65-F5344CB8AC3E}">
        <p14:creationId xmlns:p14="http://schemas.microsoft.com/office/powerpoint/2010/main" val="382201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9.22.17 Managers Meeting Ver 2.potx [Read-Only]" id="{3CC8F739-BDDA-4A7A-99C2-580B217B3037}" vid="{0ADDB996-AE07-49B6-BBD4-7079CB5EF5FE}"/>
    </a:ext>
  </a:extLst>
</a:theme>
</file>

<file path=ppt/theme/theme3.xml><?xml version="1.0" encoding="utf-8"?>
<a:theme xmlns:a="http://schemas.openxmlformats.org/drawingml/2006/main" name="1_Office Theme">
  <a:themeElements>
    <a:clrScheme name="PGE Palette">
      <a:dk1>
        <a:srgbClr val="1F6CA7"/>
      </a:dk1>
      <a:lt1>
        <a:srgbClr val="FFFFFF"/>
      </a:lt1>
      <a:dk2>
        <a:srgbClr val="000000"/>
      </a:dk2>
      <a:lt2>
        <a:srgbClr val="D8D8D8"/>
      </a:lt2>
      <a:accent1>
        <a:srgbClr val="95A53E"/>
      </a:accent1>
      <a:accent2>
        <a:srgbClr val="1E6AA3"/>
      </a:accent2>
      <a:accent3>
        <a:srgbClr val="EC9B31"/>
      </a:accent3>
      <a:accent4>
        <a:srgbClr val="A0D3C5"/>
      </a:accent4>
      <a:accent5>
        <a:srgbClr val="D34838"/>
      </a:accent5>
      <a:accent6>
        <a:srgbClr val="069473"/>
      </a:accent6>
      <a:hlink>
        <a:srgbClr val="95A53E"/>
      </a:hlink>
      <a:folHlink>
        <a:srgbClr val="0078C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Autofit/>
      </a:bodyPr>
      <a:lstStyle>
        <a:defPPr>
          <a:defRPr sz="2800" dirty="0" smtClean="0"/>
        </a:defPPr>
      </a:lstStyle>
    </a:txDef>
  </a:objectDefaults>
  <a:extraClrSchemeLst/>
</a:theme>
</file>

<file path=ppt/theme/theme4.xml><?xml version="1.0" encoding="utf-8"?>
<a:theme xmlns:a="http://schemas.openxmlformats.org/drawingml/2006/main" name="1_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9.22.17 Managers Meeting Ver 2.potx [Read-Only]" id="{3CC8F739-BDDA-4A7A-99C2-580B217B3037}" vid="{0ADDB996-AE07-49B6-BBD4-7079CB5EF5FE}"/>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26301</TotalTime>
  <Words>2726</Words>
  <Application>Microsoft Office PowerPoint</Application>
  <PresentationFormat>On-screen Show (4:3)</PresentationFormat>
  <Paragraphs>345</Paragraphs>
  <Slides>27</Slides>
  <Notes>23</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27</vt:i4>
      </vt:variant>
    </vt:vector>
  </HeadingPairs>
  <TitlesOfParts>
    <vt:vector size="39" baseType="lpstr">
      <vt:lpstr>ＭＳ Ｐゴシック</vt:lpstr>
      <vt:lpstr>Arial</vt:lpstr>
      <vt:lpstr>Arial Bold</vt:lpstr>
      <vt:lpstr>Calibri</vt:lpstr>
      <vt:lpstr>Lucida Sans Unicode</vt:lpstr>
      <vt:lpstr>Tahoma</vt:lpstr>
      <vt:lpstr>Times New Roman</vt:lpstr>
      <vt:lpstr>Wingdings</vt:lpstr>
      <vt:lpstr>Perspective</vt:lpstr>
      <vt:lpstr>Content Templates</vt:lpstr>
      <vt:lpstr>1_Office Theme</vt:lpstr>
      <vt:lpstr>1_Content Templates</vt:lpstr>
      <vt:lpstr>PowerPoint Presentation</vt:lpstr>
      <vt:lpstr>Background: timeline</vt:lpstr>
      <vt:lpstr>Alternatives Analysis History</vt:lpstr>
      <vt:lpstr>Alternatives Analysis History</vt:lpstr>
      <vt:lpstr>Alternatives Analysis History</vt:lpstr>
      <vt:lpstr>Location – Near Water Temperature Control tower</vt:lpstr>
      <vt:lpstr>Pool Fluctuations</vt:lpstr>
      <vt:lpstr>Fish Movement Through System</vt:lpstr>
      <vt:lpstr>A change in direction?</vt:lpstr>
      <vt:lpstr>New Information – Clackamas River</vt:lpstr>
      <vt:lpstr>PowerPoint Presentation</vt:lpstr>
      <vt:lpstr>Big Picture-All species run year outmigrant count</vt:lpstr>
      <vt:lpstr>Clackamas relative to McKenzie CHS</vt:lpstr>
      <vt:lpstr>New Information - Copepods</vt:lpstr>
      <vt:lpstr>Piped Bypass Alternative</vt:lpstr>
      <vt:lpstr>Fish Movement Through System</vt:lpstr>
      <vt:lpstr>PowerPoint Presentation</vt:lpstr>
      <vt:lpstr>PowerPoint Presentation</vt:lpstr>
      <vt:lpstr>Catch of juvenile spring Chinook in the Cougar Reservoir Floating Fish Collector 2014-16</vt:lpstr>
      <vt:lpstr>Fish benefits of piped bypass  at Cougar Dam</vt:lpstr>
      <vt:lpstr>Construction benefits of piped bypass  at Cougar Dam</vt:lpstr>
      <vt:lpstr>Construction features during drawdown</vt:lpstr>
      <vt:lpstr>Construction benefits of piped bypass  at Cougar Dam</vt:lpstr>
      <vt:lpstr>Operational benefits of piped bypass  at Cougar Dam</vt:lpstr>
      <vt:lpstr>Schedule</vt:lpstr>
      <vt:lpstr>What we would like to see: </vt:lpstr>
      <vt:lpstr>PowerPoint Presentation</vt:lpstr>
    </vt:vector>
  </TitlesOfParts>
  <Company>Springfield Field Office ODFW</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Jeff Ziller</dc:creator>
  <cp:lastModifiedBy>Jeffrey Ziller</cp:lastModifiedBy>
  <cp:revision>465</cp:revision>
  <dcterms:created xsi:type="dcterms:W3CDTF">2003-02-21T23:40:51Z</dcterms:created>
  <dcterms:modified xsi:type="dcterms:W3CDTF">2018-04-24T18:34:14Z</dcterms:modified>
</cp:coreProperties>
</file>